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3" r:id="rId5"/>
    <p:sldMasterId id="2147483648" r:id="rId6"/>
  </p:sldMasterIdLst>
  <p:notesMasterIdLst>
    <p:notesMasterId r:id="rId23"/>
  </p:notesMasterIdLst>
  <p:sldIdLst>
    <p:sldId id="256" r:id="rId7"/>
    <p:sldId id="257" r:id="rId8"/>
    <p:sldId id="258" r:id="rId9"/>
    <p:sldId id="259" r:id="rId10"/>
    <p:sldId id="260" r:id="rId11"/>
    <p:sldId id="261" r:id="rId12"/>
    <p:sldId id="285" r:id="rId13"/>
    <p:sldId id="286" r:id="rId14"/>
    <p:sldId id="282" r:id="rId15"/>
    <p:sldId id="283" r:id="rId16"/>
    <p:sldId id="262" r:id="rId17"/>
    <p:sldId id="263" r:id="rId18"/>
    <p:sldId id="284" r:id="rId19"/>
    <p:sldId id="287" r:id="rId20"/>
    <p:sldId id="288" r:id="rId21"/>
    <p:sldId id="264"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27846-C82E-4779-A7BB-22332708A051}" v="181" dt="2023-05-10T09:16:49.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988" autoAdjust="0"/>
  </p:normalViewPr>
  <p:slideViewPr>
    <p:cSldViewPr snapToGrid="0">
      <p:cViewPr varScale="1">
        <p:scale>
          <a:sx n="53" d="100"/>
          <a:sy n="53" d="100"/>
        </p:scale>
        <p:origin x="183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E5427846-C82E-4779-A7BB-22332708A051}"/>
    <pc:docChg chg="custSel addSld delSld modSld sldOrd">
      <pc:chgData name="Pascalle Cup" userId="abbe84a0-611b-406e-b251-e8b4b71c069a" providerId="ADAL" clId="{E5427846-C82E-4779-A7BB-22332708A051}" dt="2023-05-10T09:17:40.416" v="2863" actId="208"/>
      <pc:docMkLst>
        <pc:docMk/>
      </pc:docMkLst>
      <pc:sldChg chg="modSp mod">
        <pc:chgData name="Pascalle Cup" userId="abbe84a0-611b-406e-b251-e8b4b71c069a" providerId="ADAL" clId="{E5427846-C82E-4779-A7BB-22332708A051}" dt="2023-05-10T08:34:49.172" v="5" actId="20577"/>
        <pc:sldMkLst>
          <pc:docMk/>
          <pc:sldMk cId="3763990206" sldId="257"/>
        </pc:sldMkLst>
        <pc:spChg chg="mod">
          <ac:chgData name="Pascalle Cup" userId="abbe84a0-611b-406e-b251-e8b4b71c069a" providerId="ADAL" clId="{E5427846-C82E-4779-A7BB-22332708A051}" dt="2023-05-10T08:34:49.172" v="5" actId="20577"/>
          <ac:spMkLst>
            <pc:docMk/>
            <pc:sldMk cId="3763990206" sldId="257"/>
            <ac:spMk id="3" creationId="{EB322A74-7D8E-41D0-BC5C-D4BC0A83BCBF}"/>
          </ac:spMkLst>
        </pc:spChg>
      </pc:sldChg>
      <pc:sldChg chg="modSp mod">
        <pc:chgData name="Pascalle Cup" userId="abbe84a0-611b-406e-b251-e8b4b71c069a" providerId="ADAL" clId="{E5427846-C82E-4779-A7BB-22332708A051}" dt="2023-05-10T08:35:57.960" v="10" actId="5793"/>
        <pc:sldMkLst>
          <pc:docMk/>
          <pc:sldMk cId="2481966287" sldId="258"/>
        </pc:sldMkLst>
        <pc:spChg chg="mod">
          <ac:chgData name="Pascalle Cup" userId="abbe84a0-611b-406e-b251-e8b4b71c069a" providerId="ADAL" clId="{E5427846-C82E-4779-A7BB-22332708A051}" dt="2023-05-10T08:35:57.960" v="10" actId="5793"/>
          <ac:spMkLst>
            <pc:docMk/>
            <pc:sldMk cId="2481966287" sldId="258"/>
            <ac:spMk id="4" creationId="{2F6A3A71-C8E6-48F8-87A5-F65DB0082CC2}"/>
          </ac:spMkLst>
        </pc:spChg>
      </pc:sldChg>
      <pc:sldChg chg="addSp modSp mod modAnim">
        <pc:chgData name="Pascalle Cup" userId="abbe84a0-611b-406e-b251-e8b4b71c069a" providerId="ADAL" clId="{E5427846-C82E-4779-A7BB-22332708A051}" dt="2023-05-10T08:36:23.024" v="13"/>
        <pc:sldMkLst>
          <pc:docMk/>
          <pc:sldMk cId="382455351" sldId="259"/>
        </pc:sldMkLst>
        <pc:spChg chg="add mod">
          <ac:chgData name="Pascalle Cup" userId="abbe84a0-611b-406e-b251-e8b4b71c069a" providerId="ADAL" clId="{E5427846-C82E-4779-A7BB-22332708A051}" dt="2023-05-10T08:36:20.488" v="12" actId="207"/>
          <ac:spMkLst>
            <pc:docMk/>
            <pc:sldMk cId="382455351" sldId="259"/>
            <ac:spMk id="3" creationId="{E1A3AC50-9807-7D7C-BA25-0EDE7D8A247F}"/>
          </ac:spMkLst>
        </pc:spChg>
      </pc:sldChg>
      <pc:sldChg chg="modSp mod modNotesTx">
        <pc:chgData name="Pascalle Cup" userId="abbe84a0-611b-406e-b251-e8b4b71c069a" providerId="ADAL" clId="{E5427846-C82E-4779-A7BB-22332708A051}" dt="2023-05-10T08:40:50.216" v="222" actId="20577"/>
        <pc:sldMkLst>
          <pc:docMk/>
          <pc:sldMk cId="3939347557" sldId="282"/>
        </pc:sldMkLst>
        <pc:spChg chg="mod">
          <ac:chgData name="Pascalle Cup" userId="abbe84a0-611b-406e-b251-e8b4b71c069a" providerId="ADAL" clId="{E5427846-C82E-4779-A7BB-22332708A051}" dt="2023-05-10T08:39:55.022" v="16" actId="114"/>
          <ac:spMkLst>
            <pc:docMk/>
            <pc:sldMk cId="3939347557" sldId="282"/>
            <ac:spMk id="4" creationId="{167ECDA7-1B37-2122-93A0-56713AA86A1D}"/>
          </ac:spMkLst>
        </pc:spChg>
        <pc:spChg chg="mod">
          <ac:chgData name="Pascalle Cup" userId="abbe84a0-611b-406e-b251-e8b4b71c069a" providerId="ADAL" clId="{E5427846-C82E-4779-A7BB-22332708A051}" dt="2023-05-10T08:37:08.485" v="15" actId="20577"/>
          <ac:spMkLst>
            <pc:docMk/>
            <pc:sldMk cId="3939347557" sldId="282"/>
            <ac:spMk id="8" creationId="{AA118090-13BA-2A38-85B2-458B62705333}"/>
          </ac:spMkLst>
        </pc:spChg>
      </pc:sldChg>
      <pc:sldChg chg="addSp modSp mod modNotesTx">
        <pc:chgData name="Pascalle Cup" userId="abbe84a0-611b-406e-b251-e8b4b71c069a" providerId="ADAL" clId="{E5427846-C82E-4779-A7BB-22332708A051}" dt="2023-05-10T08:59:29.491" v="2558" actId="20577"/>
        <pc:sldMkLst>
          <pc:docMk/>
          <pc:sldMk cId="2455141474" sldId="283"/>
        </pc:sldMkLst>
        <pc:spChg chg="add mod">
          <ac:chgData name="Pascalle Cup" userId="abbe84a0-611b-406e-b251-e8b4b71c069a" providerId="ADAL" clId="{E5427846-C82E-4779-A7BB-22332708A051}" dt="2023-05-10T08:59:15.702" v="2531" actId="403"/>
          <ac:spMkLst>
            <pc:docMk/>
            <pc:sldMk cId="2455141474" sldId="283"/>
            <ac:spMk id="3" creationId="{3D15691B-74B0-25C7-8274-08A043AA3BA4}"/>
          </ac:spMkLst>
        </pc:spChg>
      </pc:sldChg>
      <pc:sldChg chg="addSp modSp new mod modAnim modNotesTx">
        <pc:chgData name="Pascalle Cup" userId="abbe84a0-611b-406e-b251-e8b4b71c069a" providerId="ADAL" clId="{E5427846-C82E-4779-A7BB-22332708A051}" dt="2023-05-10T08:58:38.785" v="2488" actId="20577"/>
        <pc:sldMkLst>
          <pc:docMk/>
          <pc:sldMk cId="1719125906" sldId="285"/>
        </pc:sldMkLst>
        <pc:spChg chg="mod">
          <ac:chgData name="Pascalle Cup" userId="abbe84a0-611b-406e-b251-e8b4b71c069a" providerId="ADAL" clId="{E5427846-C82E-4779-A7BB-22332708A051}" dt="2023-05-10T08:41:37.653" v="259" actId="20577"/>
          <ac:spMkLst>
            <pc:docMk/>
            <pc:sldMk cId="1719125906" sldId="285"/>
            <ac:spMk id="2" creationId="{20F8BFB3-5BF9-BA7D-2404-78916AF276F5}"/>
          </ac:spMkLst>
        </pc:spChg>
        <pc:spChg chg="add mod">
          <ac:chgData name="Pascalle Cup" userId="abbe84a0-611b-406e-b251-e8b4b71c069a" providerId="ADAL" clId="{E5427846-C82E-4779-A7BB-22332708A051}" dt="2023-05-10T08:45:18.544" v="505" actId="1076"/>
          <ac:spMkLst>
            <pc:docMk/>
            <pc:sldMk cId="1719125906" sldId="285"/>
            <ac:spMk id="3" creationId="{839AC49E-4BBE-BBF3-31A6-579F8E98B1E1}"/>
          </ac:spMkLst>
        </pc:spChg>
        <pc:spChg chg="add mod">
          <ac:chgData name="Pascalle Cup" userId="abbe84a0-611b-406e-b251-e8b4b71c069a" providerId="ADAL" clId="{E5427846-C82E-4779-A7BB-22332708A051}" dt="2023-05-10T08:45:19.850" v="506" actId="1076"/>
          <ac:spMkLst>
            <pc:docMk/>
            <pc:sldMk cId="1719125906" sldId="285"/>
            <ac:spMk id="4" creationId="{31C722A4-8508-87B8-7BA1-4314AB007655}"/>
          </ac:spMkLst>
        </pc:spChg>
        <pc:spChg chg="add mod">
          <ac:chgData name="Pascalle Cup" userId="abbe84a0-611b-406e-b251-e8b4b71c069a" providerId="ADAL" clId="{E5427846-C82E-4779-A7BB-22332708A051}" dt="2023-05-10T08:44:07.887" v="393" actId="207"/>
          <ac:spMkLst>
            <pc:docMk/>
            <pc:sldMk cId="1719125906" sldId="285"/>
            <ac:spMk id="5" creationId="{2B82A0CA-4F2E-15CC-A8B2-850B98CF72F1}"/>
          </ac:spMkLst>
        </pc:spChg>
        <pc:spChg chg="add mod">
          <ac:chgData name="Pascalle Cup" userId="abbe84a0-611b-406e-b251-e8b4b71c069a" providerId="ADAL" clId="{E5427846-C82E-4779-A7BB-22332708A051}" dt="2023-05-10T08:43:34.027" v="346"/>
          <ac:spMkLst>
            <pc:docMk/>
            <pc:sldMk cId="1719125906" sldId="285"/>
            <ac:spMk id="6" creationId="{C0A2D61C-FC9F-4A8E-A1A5-E50711FF35AC}"/>
          </ac:spMkLst>
        </pc:spChg>
        <pc:spChg chg="add mod">
          <ac:chgData name="Pascalle Cup" userId="abbe84a0-611b-406e-b251-e8b4b71c069a" providerId="ADAL" clId="{E5427846-C82E-4779-A7BB-22332708A051}" dt="2023-05-10T08:45:23.185" v="507" actId="20577"/>
          <ac:spMkLst>
            <pc:docMk/>
            <pc:sldMk cId="1719125906" sldId="285"/>
            <ac:spMk id="7" creationId="{ACF3D03B-08CE-44A5-CBA3-91FE2AD61FDB}"/>
          </ac:spMkLst>
        </pc:spChg>
        <pc:spChg chg="add mod">
          <ac:chgData name="Pascalle Cup" userId="abbe84a0-611b-406e-b251-e8b4b71c069a" providerId="ADAL" clId="{E5427846-C82E-4779-A7BB-22332708A051}" dt="2023-05-10T08:46:12.390" v="528" actId="207"/>
          <ac:spMkLst>
            <pc:docMk/>
            <pc:sldMk cId="1719125906" sldId="285"/>
            <ac:spMk id="8" creationId="{4873054C-9CDB-6DB5-ACE3-DB8E9B80CF70}"/>
          </ac:spMkLst>
        </pc:spChg>
        <pc:spChg chg="add mod">
          <ac:chgData name="Pascalle Cup" userId="abbe84a0-611b-406e-b251-e8b4b71c069a" providerId="ADAL" clId="{E5427846-C82E-4779-A7BB-22332708A051}" dt="2023-05-10T08:46:54.974" v="573" actId="20577"/>
          <ac:spMkLst>
            <pc:docMk/>
            <pc:sldMk cId="1719125906" sldId="285"/>
            <ac:spMk id="9" creationId="{EC8554A4-A3BE-2C11-51A3-57668648D85E}"/>
          </ac:spMkLst>
        </pc:spChg>
      </pc:sldChg>
      <pc:sldChg chg="addSp modSp new mod modAnim">
        <pc:chgData name="Pascalle Cup" userId="abbe84a0-611b-406e-b251-e8b4b71c069a" providerId="ADAL" clId="{E5427846-C82E-4779-A7BB-22332708A051}" dt="2023-05-10T08:56:25.643" v="2448"/>
        <pc:sldMkLst>
          <pc:docMk/>
          <pc:sldMk cId="4003912413" sldId="286"/>
        </pc:sldMkLst>
        <pc:spChg chg="mod">
          <ac:chgData name="Pascalle Cup" userId="abbe84a0-611b-406e-b251-e8b4b71c069a" providerId="ADAL" clId="{E5427846-C82E-4779-A7BB-22332708A051}" dt="2023-05-10T08:51:36.954" v="1492" actId="20577"/>
          <ac:spMkLst>
            <pc:docMk/>
            <pc:sldMk cId="4003912413" sldId="286"/>
            <ac:spMk id="2" creationId="{2EBF1857-AE64-4254-FC5A-038EAD414E31}"/>
          </ac:spMkLst>
        </pc:spChg>
        <pc:spChg chg="add mod">
          <ac:chgData name="Pascalle Cup" userId="abbe84a0-611b-406e-b251-e8b4b71c069a" providerId="ADAL" clId="{E5427846-C82E-4779-A7BB-22332708A051}" dt="2023-05-10T08:52:55.986" v="1842" actId="20577"/>
          <ac:spMkLst>
            <pc:docMk/>
            <pc:sldMk cId="4003912413" sldId="286"/>
            <ac:spMk id="3" creationId="{BC336C00-F6AE-A310-479A-108DFF0FD72F}"/>
          </ac:spMkLst>
        </pc:spChg>
        <pc:spChg chg="add mod">
          <ac:chgData name="Pascalle Cup" userId="abbe84a0-611b-406e-b251-e8b4b71c069a" providerId="ADAL" clId="{E5427846-C82E-4779-A7BB-22332708A051}" dt="2023-05-10T08:52:47.140" v="1812" actId="1076"/>
          <ac:spMkLst>
            <pc:docMk/>
            <pc:sldMk cId="4003912413" sldId="286"/>
            <ac:spMk id="4" creationId="{51BC744B-528C-4CA5-7A91-517128EE178D}"/>
          </ac:spMkLst>
        </pc:spChg>
        <pc:spChg chg="add mod">
          <ac:chgData name="Pascalle Cup" userId="abbe84a0-611b-406e-b251-e8b4b71c069a" providerId="ADAL" clId="{E5427846-C82E-4779-A7BB-22332708A051}" dt="2023-05-10T08:53:41.058" v="2037" actId="1076"/>
          <ac:spMkLst>
            <pc:docMk/>
            <pc:sldMk cId="4003912413" sldId="286"/>
            <ac:spMk id="5" creationId="{98851E17-A24C-FB69-18C0-FEF12A7CE94F}"/>
          </ac:spMkLst>
        </pc:spChg>
        <pc:spChg chg="add mod">
          <ac:chgData name="Pascalle Cup" userId="abbe84a0-611b-406e-b251-e8b4b71c069a" providerId="ADAL" clId="{E5427846-C82E-4779-A7BB-22332708A051}" dt="2023-05-10T08:55:32.891" v="2438" actId="20577"/>
          <ac:spMkLst>
            <pc:docMk/>
            <pc:sldMk cId="4003912413" sldId="286"/>
            <ac:spMk id="6" creationId="{3C89B5B8-4BE3-5FD5-D84E-A4BBC23DF8C1}"/>
          </ac:spMkLst>
        </pc:spChg>
        <pc:spChg chg="add">
          <ac:chgData name="Pascalle Cup" userId="abbe84a0-611b-406e-b251-e8b4b71c069a" providerId="ADAL" clId="{E5427846-C82E-4779-A7BB-22332708A051}" dt="2023-05-10T08:55:48.365" v="2441" actId="11529"/>
          <ac:spMkLst>
            <pc:docMk/>
            <pc:sldMk cId="4003912413" sldId="286"/>
            <ac:spMk id="7" creationId="{C6825FEC-FD8F-5996-E367-FD7F7C49D86A}"/>
          </ac:spMkLst>
        </pc:spChg>
        <pc:spChg chg="add mod">
          <ac:chgData name="Pascalle Cup" userId="abbe84a0-611b-406e-b251-e8b4b71c069a" providerId="ADAL" clId="{E5427846-C82E-4779-A7BB-22332708A051}" dt="2023-05-10T08:55:57.053" v="2443" actId="1076"/>
          <ac:spMkLst>
            <pc:docMk/>
            <pc:sldMk cId="4003912413" sldId="286"/>
            <ac:spMk id="8" creationId="{8865CCA7-A336-421F-8FC5-A65053D60114}"/>
          </ac:spMkLst>
        </pc:spChg>
      </pc:sldChg>
      <pc:sldChg chg="add del ord">
        <pc:chgData name="Pascalle Cup" userId="abbe84a0-611b-406e-b251-e8b4b71c069a" providerId="ADAL" clId="{E5427846-C82E-4779-A7BB-22332708A051}" dt="2023-05-10T08:57:39.493" v="2452" actId="47"/>
        <pc:sldMkLst>
          <pc:docMk/>
          <pc:sldMk cId="3350640401" sldId="287"/>
        </pc:sldMkLst>
      </pc:sldChg>
      <pc:sldChg chg="addSp modSp new mod">
        <pc:chgData name="Pascalle Cup" userId="abbe84a0-611b-406e-b251-e8b4b71c069a" providerId="ADAL" clId="{E5427846-C82E-4779-A7BB-22332708A051}" dt="2023-05-10T09:17:40.416" v="2863" actId="208"/>
        <pc:sldMkLst>
          <pc:docMk/>
          <pc:sldMk cId="3656785660" sldId="287"/>
        </pc:sldMkLst>
        <pc:spChg chg="mod">
          <ac:chgData name="Pascalle Cup" userId="abbe84a0-611b-406e-b251-e8b4b71c069a" providerId="ADAL" clId="{E5427846-C82E-4779-A7BB-22332708A051}" dt="2023-05-10T09:09:29.119" v="2607" actId="20577"/>
          <ac:spMkLst>
            <pc:docMk/>
            <pc:sldMk cId="3656785660" sldId="287"/>
            <ac:spMk id="2" creationId="{B81C56D7-4C18-5260-F6AB-F4D26AA1DBB0}"/>
          </ac:spMkLst>
        </pc:spChg>
        <pc:spChg chg="add mod">
          <ac:chgData name="Pascalle Cup" userId="abbe84a0-611b-406e-b251-e8b4b71c069a" providerId="ADAL" clId="{E5427846-C82E-4779-A7BB-22332708A051}" dt="2023-05-10T09:15:12.818" v="2700" actId="1076"/>
          <ac:spMkLst>
            <pc:docMk/>
            <pc:sldMk cId="3656785660" sldId="287"/>
            <ac:spMk id="4" creationId="{B5FA8737-D901-DB49-D99F-97262B0F05B5}"/>
          </ac:spMkLst>
        </pc:spChg>
        <pc:spChg chg="add mod">
          <ac:chgData name="Pascalle Cup" userId="abbe84a0-611b-406e-b251-e8b4b71c069a" providerId="ADAL" clId="{E5427846-C82E-4779-A7BB-22332708A051}" dt="2023-05-10T09:17:31.572" v="2862" actId="207"/>
          <ac:spMkLst>
            <pc:docMk/>
            <pc:sldMk cId="3656785660" sldId="287"/>
            <ac:spMk id="6" creationId="{72C02E97-32D2-04CD-282E-1730274087A4}"/>
          </ac:spMkLst>
        </pc:spChg>
        <pc:cxnChg chg="add mod">
          <ac:chgData name="Pascalle Cup" userId="abbe84a0-611b-406e-b251-e8b4b71c069a" providerId="ADAL" clId="{E5427846-C82E-4779-A7BB-22332708A051}" dt="2023-05-10T09:17:40.416" v="2863" actId="208"/>
          <ac:cxnSpMkLst>
            <pc:docMk/>
            <pc:sldMk cId="3656785660" sldId="287"/>
            <ac:cxnSpMk id="8" creationId="{A5AA124D-58DE-D92F-7F98-10BF07F18642}"/>
          </ac:cxnSpMkLst>
        </pc:cxnChg>
      </pc:sldChg>
      <pc:sldChg chg="addSp modSp new mod setBg">
        <pc:chgData name="Pascalle Cup" userId="abbe84a0-611b-406e-b251-e8b4b71c069a" providerId="ADAL" clId="{E5427846-C82E-4779-A7BB-22332708A051}" dt="2023-05-10T09:17:03.419" v="2861" actId="5793"/>
        <pc:sldMkLst>
          <pc:docMk/>
          <pc:sldMk cId="4207918028" sldId="288"/>
        </pc:sldMkLst>
        <pc:spChg chg="mod">
          <ac:chgData name="Pascalle Cup" userId="abbe84a0-611b-406e-b251-e8b4b71c069a" providerId="ADAL" clId="{E5427846-C82E-4779-A7BB-22332708A051}" dt="2023-05-10T09:16:53.759" v="2854" actId="26606"/>
          <ac:spMkLst>
            <pc:docMk/>
            <pc:sldMk cId="4207918028" sldId="288"/>
            <ac:spMk id="2" creationId="{6F7514DC-8DCC-C473-B08E-C4B2304D8DA6}"/>
          </ac:spMkLst>
        </pc:spChg>
        <pc:spChg chg="add mod">
          <ac:chgData name="Pascalle Cup" userId="abbe84a0-611b-406e-b251-e8b4b71c069a" providerId="ADAL" clId="{E5427846-C82E-4779-A7BB-22332708A051}" dt="2023-05-10T09:17:03.419" v="2861" actId="5793"/>
          <ac:spMkLst>
            <pc:docMk/>
            <pc:sldMk cId="4207918028" sldId="288"/>
            <ac:spMk id="4" creationId="{FC844606-14C0-5AE8-5554-52103527B414}"/>
          </ac:spMkLst>
        </pc:spChg>
        <pc:spChg chg="add">
          <ac:chgData name="Pascalle Cup" userId="abbe84a0-611b-406e-b251-e8b4b71c069a" providerId="ADAL" clId="{E5427846-C82E-4779-A7BB-22332708A051}" dt="2023-05-10T09:16:53.759" v="2854" actId="26606"/>
          <ac:spMkLst>
            <pc:docMk/>
            <pc:sldMk cId="4207918028" sldId="288"/>
            <ac:spMk id="11" creationId="{F13C74B1-5B17-4795-BED0-7140497B445A}"/>
          </ac:spMkLst>
        </pc:spChg>
        <pc:spChg chg="add">
          <ac:chgData name="Pascalle Cup" userId="abbe84a0-611b-406e-b251-e8b4b71c069a" providerId="ADAL" clId="{E5427846-C82E-4779-A7BB-22332708A051}" dt="2023-05-10T09:16:53.759" v="2854" actId="26606"/>
          <ac:spMkLst>
            <pc:docMk/>
            <pc:sldMk cId="4207918028" sldId="288"/>
            <ac:spMk id="13" creationId="{D4974D33-8DC5-464E-8C6D-BE58F0669C17}"/>
          </ac:spMkLst>
        </pc:spChg>
        <pc:picChg chg="add mod">
          <ac:chgData name="Pascalle Cup" userId="abbe84a0-611b-406e-b251-e8b4b71c069a" providerId="ADAL" clId="{E5427846-C82E-4779-A7BB-22332708A051}" dt="2023-05-10T09:16:53.759" v="2854" actId="26606"/>
          <ac:picMkLst>
            <pc:docMk/>
            <pc:sldMk cId="4207918028" sldId="288"/>
            <ac:picMk id="6" creationId="{CE6E412B-05C6-AB97-8218-5A10D02654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84277-0D85-41F0-BB73-9B68E387FB76}" type="datetimeFigureOut">
              <a:rPr lang="nl-NL" smtClean="0"/>
              <a:t>10-5-2023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B3098-D3D6-4745-809E-77134934DA79}" type="slidenum">
              <a:rPr lang="nl-NL" smtClean="0"/>
              <a:t>‹nr.›</a:t>
            </a:fld>
            <a:endParaRPr lang="nl-NL"/>
          </a:p>
        </p:txBody>
      </p:sp>
    </p:spTree>
    <p:extLst>
      <p:ext uri="{BB962C8B-B14F-4D97-AF65-F5344CB8AC3E}">
        <p14:creationId xmlns:p14="http://schemas.microsoft.com/office/powerpoint/2010/main" val="671102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Voetbalfans, verschillende leeftijden, ook mensen die niet voetballen maar bv. velden bijhouden, kantine draaien</a:t>
            </a:r>
          </a:p>
          <a:p>
            <a:r>
              <a:rPr lang="nl-NL" dirty="0"/>
              <a:t>2. Vrouwen, verschillende leeftijden, verschillende achtergronden, verschillende sociaaleconomische situaties </a:t>
            </a:r>
          </a:p>
          <a:p>
            <a:r>
              <a:rPr lang="nl-NL" dirty="0"/>
              <a:t>3. Kan voor mensen met beperking zijn, kan thema-gericht zijn (Piushaven route) kan een </a:t>
            </a:r>
            <a:r>
              <a:rPr lang="nl-NL" dirty="0" err="1"/>
              <a:t>Kwiekroute</a:t>
            </a:r>
            <a:r>
              <a:rPr lang="nl-NL" dirty="0"/>
              <a:t> zijn voor ouderen </a:t>
            </a:r>
          </a:p>
          <a:p>
            <a:r>
              <a:rPr lang="nl-NL" dirty="0"/>
              <a:t>4. Kan voor gemixte leeftijd zijn maar ook voor specifieke doelgroep qua leeftijd of interesse of mogelijkheden</a:t>
            </a:r>
          </a:p>
          <a:p>
            <a:r>
              <a:rPr lang="nl-NL" dirty="0"/>
              <a:t>5. Wel een zelfde behoefte (mensen ontmoeten) maar kan specifiek voor ouderen of jongeren zijn of juist voor mix. Praatgroep of doe-groep</a:t>
            </a:r>
          </a:p>
          <a:p>
            <a:r>
              <a:rPr lang="nl-NL" dirty="0"/>
              <a:t>6. Ouders; ook weer onder te verdelen in leeftijd, samenstelling, verschillende achtergronden en sociaaleconomische situaties </a:t>
            </a:r>
          </a:p>
          <a:p>
            <a:r>
              <a:rPr lang="nl-NL" dirty="0"/>
              <a:t>7. Ook weer een mix. </a:t>
            </a:r>
          </a:p>
        </p:txBody>
      </p:sp>
      <p:sp>
        <p:nvSpPr>
          <p:cNvPr id="4" name="Tijdelijke aanduiding voor dianummer 3"/>
          <p:cNvSpPr>
            <a:spLocks noGrp="1"/>
          </p:cNvSpPr>
          <p:nvPr>
            <p:ph type="sldNum" sz="quarter" idx="5"/>
          </p:nvPr>
        </p:nvSpPr>
        <p:spPr/>
        <p:txBody>
          <a:bodyPr/>
          <a:lstStyle/>
          <a:p>
            <a:fld id="{4F1B3098-D3D6-4745-809E-77134934DA79}" type="slidenum">
              <a:rPr lang="nl-NL" smtClean="0"/>
              <a:t>7</a:t>
            </a:fld>
            <a:endParaRPr lang="nl-NL"/>
          </a:p>
        </p:txBody>
      </p:sp>
    </p:spTree>
    <p:extLst>
      <p:ext uri="{BB962C8B-B14F-4D97-AF65-F5344CB8AC3E}">
        <p14:creationId xmlns:p14="http://schemas.microsoft.com/office/powerpoint/2010/main" val="276891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Hiermee bedoelen we dat je een aantal kenmerken van je doelgroep gaat onderzoeken en op basis van concrete cijfers of feiten een beeld schetst. </a:t>
            </a:r>
          </a:p>
        </p:txBody>
      </p:sp>
      <p:sp>
        <p:nvSpPr>
          <p:cNvPr id="4" name="Tijdelijke aanduiding voor dianummer 3"/>
          <p:cNvSpPr>
            <a:spLocks noGrp="1"/>
          </p:cNvSpPr>
          <p:nvPr>
            <p:ph type="sldNum" sz="quarter" idx="5"/>
          </p:nvPr>
        </p:nvSpPr>
        <p:spPr/>
        <p:txBody>
          <a:bodyPr/>
          <a:lstStyle/>
          <a:p>
            <a:fld id="{4F1B3098-D3D6-4745-809E-77134934DA79}" type="slidenum">
              <a:rPr lang="nl-NL" smtClean="0"/>
              <a:t>9</a:t>
            </a:fld>
            <a:endParaRPr lang="nl-NL"/>
          </a:p>
        </p:txBody>
      </p:sp>
    </p:spTree>
    <p:extLst>
      <p:ext uri="{BB962C8B-B14F-4D97-AF65-F5344CB8AC3E}">
        <p14:creationId xmlns:p14="http://schemas.microsoft.com/office/powerpoint/2010/main" val="250957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zou je dit toepassen bij een aantal voorbeelden, per duo op papier </a:t>
            </a:r>
          </a:p>
        </p:txBody>
      </p:sp>
      <p:sp>
        <p:nvSpPr>
          <p:cNvPr id="4" name="Tijdelijke aanduiding voor dianummer 3"/>
          <p:cNvSpPr>
            <a:spLocks noGrp="1"/>
          </p:cNvSpPr>
          <p:nvPr>
            <p:ph type="sldNum" sz="quarter" idx="5"/>
          </p:nvPr>
        </p:nvSpPr>
        <p:spPr/>
        <p:txBody>
          <a:bodyPr/>
          <a:lstStyle/>
          <a:p>
            <a:fld id="{4F1B3098-D3D6-4745-809E-77134934DA79}" type="slidenum">
              <a:rPr lang="nl-NL" smtClean="0"/>
              <a:t>10</a:t>
            </a:fld>
            <a:endParaRPr lang="nl-NL"/>
          </a:p>
        </p:txBody>
      </p:sp>
    </p:spTree>
    <p:extLst>
      <p:ext uri="{BB962C8B-B14F-4D97-AF65-F5344CB8AC3E}">
        <p14:creationId xmlns:p14="http://schemas.microsoft.com/office/powerpoint/2010/main" val="30965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F1B3098-D3D6-4745-809E-77134934DA79}" type="slidenum">
              <a:rPr lang="nl-NL" smtClean="0"/>
              <a:t>14</a:t>
            </a:fld>
            <a:endParaRPr lang="nl-NL"/>
          </a:p>
        </p:txBody>
      </p:sp>
    </p:spTree>
    <p:extLst>
      <p:ext uri="{BB962C8B-B14F-4D97-AF65-F5344CB8AC3E}">
        <p14:creationId xmlns:p14="http://schemas.microsoft.com/office/powerpoint/2010/main" val="3671814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F1B3098-D3D6-4745-809E-77134934DA79}" type="slidenum">
              <a:rPr lang="nl-NL" smtClean="0"/>
              <a:t>15</a:t>
            </a:fld>
            <a:endParaRPr lang="nl-NL"/>
          </a:p>
        </p:txBody>
      </p:sp>
    </p:spTree>
    <p:extLst>
      <p:ext uri="{BB962C8B-B14F-4D97-AF65-F5344CB8AC3E}">
        <p14:creationId xmlns:p14="http://schemas.microsoft.com/office/powerpoint/2010/main" val="155729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F1B3098-D3D6-4745-809E-77134934DA79}" type="slidenum">
              <a:rPr lang="nl-NL" smtClean="0"/>
              <a:t>16</a:t>
            </a:fld>
            <a:endParaRPr lang="nl-NL"/>
          </a:p>
        </p:txBody>
      </p:sp>
    </p:spTree>
    <p:extLst>
      <p:ext uri="{BB962C8B-B14F-4D97-AF65-F5344CB8AC3E}">
        <p14:creationId xmlns:p14="http://schemas.microsoft.com/office/powerpoint/2010/main" val="36646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8FC35C-4EB8-4B9E-C368-9ADAE7FF9FB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842D303-B82B-68CE-63FC-FFF69ECF48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F0D4BFE-321C-06B1-C031-4CD9EA3D3ACF}"/>
              </a:ext>
            </a:extLst>
          </p:cNvPr>
          <p:cNvSpPr>
            <a:spLocks noGrp="1"/>
          </p:cNvSpPr>
          <p:nvPr>
            <p:ph type="dt" sz="half" idx="10"/>
          </p:nvPr>
        </p:nvSpPr>
        <p:spPr/>
        <p:txBody>
          <a:bodyPr/>
          <a:lstStyle/>
          <a:p>
            <a:fld id="{ABCD2F20-9268-4BF2-A90A-D29BF04EB08A}"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35449978-EAD5-9708-BA15-164A364C9E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913825-7FA8-7E6D-2EA6-71F27723510B}"/>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413114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B3BAFA-0E64-A226-B3E5-6D16E6C695D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3A04DB8-4E3B-22A5-23CA-9CC706EA346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C44786-3C65-AD2E-F286-5DAAFD6B4C58}"/>
              </a:ext>
            </a:extLst>
          </p:cNvPr>
          <p:cNvSpPr>
            <a:spLocks noGrp="1"/>
          </p:cNvSpPr>
          <p:nvPr>
            <p:ph type="dt" sz="half" idx="10"/>
          </p:nvPr>
        </p:nvSpPr>
        <p:spPr/>
        <p:txBody>
          <a:bodyPr/>
          <a:lstStyle/>
          <a:p>
            <a:fld id="{ABCD2F20-9268-4BF2-A90A-D29BF04EB08A}"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68A13169-0DC2-A970-3E4F-9FEE486A03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F6E956-BFC6-ECE1-E130-D33B25FC0475}"/>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134366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690F05C-5652-2B00-1941-ED623A00B64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FA9E42D-9C31-539D-B6EE-EAE69E0CD1F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828D76-0C48-B873-98CA-800429451F1C}"/>
              </a:ext>
            </a:extLst>
          </p:cNvPr>
          <p:cNvSpPr>
            <a:spLocks noGrp="1"/>
          </p:cNvSpPr>
          <p:nvPr>
            <p:ph type="dt" sz="half" idx="10"/>
          </p:nvPr>
        </p:nvSpPr>
        <p:spPr/>
        <p:txBody>
          <a:bodyPr/>
          <a:lstStyle/>
          <a:p>
            <a:fld id="{ABCD2F20-9268-4BF2-A90A-D29BF04EB08A}"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A8E4470B-81C9-8812-7221-982B5C36A2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178FF6-7AD9-85E6-0457-D88CEBE71616}"/>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395944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682EC-C02D-4ADC-A097-07ADF4444C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71A815-A8CC-437B-BDF9-6E2BA741A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AD50302-162C-42F1-B5A7-2EECD3814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5BC5509-D8F1-4194-AC65-86938E718621}"/>
              </a:ext>
            </a:extLst>
          </p:cNvPr>
          <p:cNvSpPr>
            <a:spLocks noGrp="1"/>
          </p:cNvSpPr>
          <p:nvPr>
            <p:ph type="dt" sz="half" idx="10"/>
          </p:nvPr>
        </p:nvSpPr>
        <p:spPr/>
        <p:txBody>
          <a:bodyPr/>
          <a:lstStyle/>
          <a:p>
            <a:fld id="{EC72225B-7535-44A3-ABE5-E91FC3F43D0B}" type="datetimeFigureOut">
              <a:rPr lang="nl-NL" smtClean="0"/>
              <a:t>10-5-2023</a:t>
            </a:fld>
            <a:endParaRPr lang="nl-NL"/>
          </a:p>
        </p:txBody>
      </p:sp>
      <p:sp>
        <p:nvSpPr>
          <p:cNvPr id="6" name="Tijdelijke aanduiding voor voettekst 5">
            <a:extLst>
              <a:ext uri="{FF2B5EF4-FFF2-40B4-BE49-F238E27FC236}">
                <a16:creationId xmlns:a16="http://schemas.microsoft.com/office/drawing/2014/main" id="{56CB1013-B6B8-47EB-87EE-80FAB0494AF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DE945B2-35AA-4397-8DC1-29D6CAF2CFC2}"/>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2579371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C34DC-FD36-4E1B-B505-65704C326A3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FC6658D-E637-404F-923C-869894BA53CA}"/>
              </a:ext>
            </a:extLst>
          </p:cNvPr>
          <p:cNvSpPr>
            <a:spLocks noGrp="1"/>
          </p:cNvSpPr>
          <p:nvPr>
            <p:ph type="dt" sz="half" idx="10"/>
          </p:nvPr>
        </p:nvSpPr>
        <p:spPr/>
        <p:txBody>
          <a:bodyPr/>
          <a:lstStyle/>
          <a:p>
            <a:fld id="{EC72225B-7535-44A3-ABE5-E91FC3F43D0B}" type="datetimeFigureOut">
              <a:rPr lang="nl-NL" smtClean="0"/>
              <a:t>10-5-2023</a:t>
            </a:fld>
            <a:endParaRPr lang="nl-NL"/>
          </a:p>
        </p:txBody>
      </p:sp>
      <p:sp>
        <p:nvSpPr>
          <p:cNvPr id="4" name="Tijdelijke aanduiding voor voettekst 3">
            <a:extLst>
              <a:ext uri="{FF2B5EF4-FFF2-40B4-BE49-F238E27FC236}">
                <a16:creationId xmlns:a16="http://schemas.microsoft.com/office/drawing/2014/main" id="{DA1738FA-78A2-4ED0-84D0-5321179E4B5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8A0ECE8-4504-4A62-A600-38AC3F1C42DB}"/>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330794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F1E19-4DF7-4169-B956-E4E99323ED6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2220701-4F3F-41AC-A352-2E157F348C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2F219A1-DEDB-4ACF-AD36-1777135A0743}"/>
              </a:ext>
            </a:extLst>
          </p:cNvPr>
          <p:cNvSpPr>
            <a:spLocks noGrp="1"/>
          </p:cNvSpPr>
          <p:nvPr>
            <p:ph type="dt" sz="half" idx="10"/>
          </p:nvPr>
        </p:nvSpPr>
        <p:spPr/>
        <p:txBody>
          <a:bodyPr/>
          <a:lstStyle/>
          <a:p>
            <a:fld id="{EC72225B-7535-44A3-ABE5-E91FC3F43D0B}"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A9E2D223-6473-4874-8844-B807CAA605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CD314D-D607-4F54-A3C8-73131D8FAA94}"/>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66269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3F815-A6A5-4CD8-90AA-08B796AA5FE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D40D08C-8449-4212-A774-E9D954EDDA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5BEE7B0-4DBA-4416-B64F-905B39B34FD5}"/>
              </a:ext>
            </a:extLst>
          </p:cNvPr>
          <p:cNvSpPr>
            <a:spLocks noGrp="1"/>
          </p:cNvSpPr>
          <p:nvPr>
            <p:ph type="dt" sz="half" idx="10"/>
          </p:nvPr>
        </p:nvSpPr>
        <p:spPr/>
        <p:txBody>
          <a:bodyPr/>
          <a:lstStyle/>
          <a:p>
            <a:fld id="{58DCC8B1-CBA8-4348-9B38-DCE2A97ABC4F}"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7D1B9F56-8188-4651-810B-A234EA86A1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BB96B6-8F27-443A-9A5D-5D91E4FB029E}"/>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1543773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2CFFE-2BEE-4AC6-8EE2-2C11275F468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F000DFC-CBE1-488A-A78D-E3834A214598}"/>
              </a:ext>
            </a:extLst>
          </p:cNvPr>
          <p:cNvSpPr>
            <a:spLocks noGrp="1"/>
          </p:cNvSpPr>
          <p:nvPr>
            <p:ph type="dt" sz="half" idx="10"/>
          </p:nvPr>
        </p:nvSpPr>
        <p:spPr/>
        <p:txBody>
          <a:bodyPr/>
          <a:lstStyle/>
          <a:p>
            <a:fld id="{58DCC8B1-CBA8-4348-9B38-DCE2A97ABC4F}" type="datetimeFigureOut">
              <a:rPr lang="nl-NL" smtClean="0"/>
              <a:t>10-5-2023</a:t>
            </a:fld>
            <a:endParaRPr lang="nl-NL"/>
          </a:p>
        </p:txBody>
      </p:sp>
      <p:sp>
        <p:nvSpPr>
          <p:cNvPr id="4" name="Tijdelijke aanduiding voor voettekst 3">
            <a:extLst>
              <a:ext uri="{FF2B5EF4-FFF2-40B4-BE49-F238E27FC236}">
                <a16:creationId xmlns:a16="http://schemas.microsoft.com/office/drawing/2014/main" id="{8F511DE1-D741-4338-A8F3-2A606FEA235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70EA00B-E98D-46F0-A5F2-0C71279CEECD}"/>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547986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AA41A11-C05D-4587-8453-28A80E3361A7}"/>
              </a:ext>
            </a:extLst>
          </p:cNvPr>
          <p:cNvSpPr>
            <a:spLocks noGrp="1"/>
          </p:cNvSpPr>
          <p:nvPr>
            <p:ph type="dt" sz="half" idx="10"/>
          </p:nvPr>
        </p:nvSpPr>
        <p:spPr/>
        <p:txBody>
          <a:bodyPr/>
          <a:lstStyle/>
          <a:p>
            <a:fld id="{58DCC8B1-CBA8-4348-9B38-DCE2A97ABC4F}" type="datetimeFigureOut">
              <a:rPr lang="nl-NL" smtClean="0"/>
              <a:t>10-5-2023</a:t>
            </a:fld>
            <a:endParaRPr lang="nl-NL"/>
          </a:p>
        </p:txBody>
      </p:sp>
      <p:sp>
        <p:nvSpPr>
          <p:cNvPr id="3" name="Tijdelijke aanduiding voor voettekst 2">
            <a:extLst>
              <a:ext uri="{FF2B5EF4-FFF2-40B4-BE49-F238E27FC236}">
                <a16:creationId xmlns:a16="http://schemas.microsoft.com/office/drawing/2014/main" id="{1D309C7A-5222-4BE0-93E2-FC2184A676B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A277904-55E5-4140-B381-E7B79DE080D4}"/>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2347455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002BF-6A8C-4066-8E17-3CA31450CEF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6E6B0AD-2717-4063-BBCB-F47FD3500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30D379D-A49B-4216-830B-FDBF68931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382EFD4-842E-4402-AFDE-9BE9AD021C7D}"/>
              </a:ext>
            </a:extLst>
          </p:cNvPr>
          <p:cNvSpPr>
            <a:spLocks noGrp="1"/>
          </p:cNvSpPr>
          <p:nvPr>
            <p:ph type="dt" sz="half" idx="10"/>
          </p:nvPr>
        </p:nvSpPr>
        <p:spPr/>
        <p:txBody>
          <a:bodyPr/>
          <a:lstStyle/>
          <a:p>
            <a:fld id="{EC72225B-7535-44A3-ABE5-E91FC3F43D0B}" type="datetimeFigureOut">
              <a:rPr lang="nl-NL" smtClean="0"/>
              <a:t>10-5-2023</a:t>
            </a:fld>
            <a:endParaRPr lang="nl-NL"/>
          </a:p>
        </p:txBody>
      </p:sp>
      <p:sp>
        <p:nvSpPr>
          <p:cNvPr id="6" name="Tijdelijke aanduiding voor voettekst 5">
            <a:extLst>
              <a:ext uri="{FF2B5EF4-FFF2-40B4-BE49-F238E27FC236}">
                <a16:creationId xmlns:a16="http://schemas.microsoft.com/office/drawing/2014/main" id="{2474A1C7-990E-4930-AB08-0902FBAF99B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22106BF-1EB1-4181-A595-235EE0996B58}"/>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619051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C7398-A704-4D85-A342-E22F12CA45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E6393A8-BFF8-4BC5-AF94-4C2B7A772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2743F82-8644-4D41-9677-53B9B6B4471E}"/>
              </a:ext>
            </a:extLst>
          </p:cNvPr>
          <p:cNvSpPr>
            <a:spLocks noGrp="1"/>
          </p:cNvSpPr>
          <p:nvPr>
            <p:ph type="dt" sz="half" idx="10"/>
          </p:nvPr>
        </p:nvSpPr>
        <p:spPr/>
        <p:txBody>
          <a:bodyPr/>
          <a:lstStyle/>
          <a:p>
            <a:fld id="{58DCC8B1-CBA8-4348-9B38-DCE2A97ABC4F}"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AD651250-1D82-4BF0-A493-0E594F79C4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1FCEFC-2545-4035-9453-986E0ED473E3}"/>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393448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BE744D-F941-091B-4CF6-79F190714F5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1F0F9CB-6B6F-1525-49BB-63C31331BC7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C999CE-F642-3BE8-9A6E-932E9F3BC632}"/>
              </a:ext>
            </a:extLst>
          </p:cNvPr>
          <p:cNvSpPr>
            <a:spLocks noGrp="1"/>
          </p:cNvSpPr>
          <p:nvPr>
            <p:ph type="dt" sz="half" idx="10"/>
          </p:nvPr>
        </p:nvSpPr>
        <p:spPr/>
        <p:txBody>
          <a:bodyPr/>
          <a:lstStyle/>
          <a:p>
            <a:fld id="{ABCD2F20-9268-4BF2-A90A-D29BF04EB08A}"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AE0016FB-87FA-6B6A-B674-3EF1D912A3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0BA77F-ADF2-542C-C3E8-062789D2EFFB}"/>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193520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0B08F-A350-6767-8401-902521362D0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31CA8E0-10EE-7277-8D3F-B505171992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A0E853B-3CD0-2B26-E9EE-4B124F49A023}"/>
              </a:ext>
            </a:extLst>
          </p:cNvPr>
          <p:cNvSpPr>
            <a:spLocks noGrp="1"/>
          </p:cNvSpPr>
          <p:nvPr>
            <p:ph type="dt" sz="half" idx="10"/>
          </p:nvPr>
        </p:nvSpPr>
        <p:spPr/>
        <p:txBody>
          <a:bodyPr/>
          <a:lstStyle/>
          <a:p>
            <a:fld id="{ABCD2F20-9268-4BF2-A90A-D29BF04EB08A}"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0903C6D1-1B9C-85F4-7B60-0051E7F4A91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ABA4229-3910-750A-2DC1-4FAC047432A3}"/>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114618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3759F5-0F97-5C2C-01AB-F22EEF2FEEA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2A34A38-5AB6-79EA-6A82-9CF3B96C46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578F4D9-5D60-EC24-D734-FC001B25D7F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BE4E03F-4857-4D5A-68FE-620610AD9B1B}"/>
              </a:ext>
            </a:extLst>
          </p:cNvPr>
          <p:cNvSpPr>
            <a:spLocks noGrp="1"/>
          </p:cNvSpPr>
          <p:nvPr>
            <p:ph type="dt" sz="half" idx="10"/>
          </p:nvPr>
        </p:nvSpPr>
        <p:spPr/>
        <p:txBody>
          <a:bodyPr/>
          <a:lstStyle/>
          <a:p>
            <a:fld id="{ABCD2F20-9268-4BF2-A90A-D29BF04EB08A}" type="datetimeFigureOut">
              <a:rPr lang="nl-NL" smtClean="0"/>
              <a:t>10-5-2023</a:t>
            </a:fld>
            <a:endParaRPr lang="nl-NL"/>
          </a:p>
        </p:txBody>
      </p:sp>
      <p:sp>
        <p:nvSpPr>
          <p:cNvPr id="6" name="Tijdelijke aanduiding voor voettekst 5">
            <a:extLst>
              <a:ext uri="{FF2B5EF4-FFF2-40B4-BE49-F238E27FC236}">
                <a16:creationId xmlns:a16="http://schemas.microsoft.com/office/drawing/2014/main" id="{26BDFD18-3723-442D-A456-9F20D2CC8D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EAE5429-85F3-A7BE-361D-89CEEF3DA93B}"/>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1432885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1E0AC5-9C5E-8DA1-C254-AFBC7C64A1D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98EFAC-BCA3-70FE-89E0-C74083CD76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5214D5A-CDA8-5072-9955-F3E4C56B84E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036FDAF-5ACD-7E3C-1BAE-066EEE9BE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E4DBE7E-134F-B060-FA01-DACB1BBADA6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DD3C44A-37C0-1376-8673-E35619D500AD}"/>
              </a:ext>
            </a:extLst>
          </p:cNvPr>
          <p:cNvSpPr>
            <a:spLocks noGrp="1"/>
          </p:cNvSpPr>
          <p:nvPr>
            <p:ph type="dt" sz="half" idx="10"/>
          </p:nvPr>
        </p:nvSpPr>
        <p:spPr/>
        <p:txBody>
          <a:bodyPr/>
          <a:lstStyle/>
          <a:p>
            <a:fld id="{ABCD2F20-9268-4BF2-A90A-D29BF04EB08A}" type="datetimeFigureOut">
              <a:rPr lang="nl-NL" smtClean="0"/>
              <a:t>10-5-2023</a:t>
            </a:fld>
            <a:endParaRPr lang="nl-NL"/>
          </a:p>
        </p:txBody>
      </p:sp>
      <p:sp>
        <p:nvSpPr>
          <p:cNvPr id="8" name="Tijdelijke aanduiding voor voettekst 7">
            <a:extLst>
              <a:ext uri="{FF2B5EF4-FFF2-40B4-BE49-F238E27FC236}">
                <a16:creationId xmlns:a16="http://schemas.microsoft.com/office/drawing/2014/main" id="{D4BAE64C-2B4D-B349-B107-6300693EC6A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BDA8DC7-B271-B3C6-7A5A-764E4CDB5B85}"/>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285377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A538B-207B-176E-1404-AB4D4B03E4F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230C49E-2716-65E2-70EF-5372E93BF26E}"/>
              </a:ext>
            </a:extLst>
          </p:cNvPr>
          <p:cNvSpPr>
            <a:spLocks noGrp="1"/>
          </p:cNvSpPr>
          <p:nvPr>
            <p:ph type="dt" sz="half" idx="10"/>
          </p:nvPr>
        </p:nvSpPr>
        <p:spPr/>
        <p:txBody>
          <a:bodyPr/>
          <a:lstStyle/>
          <a:p>
            <a:fld id="{ABCD2F20-9268-4BF2-A90A-D29BF04EB08A}" type="datetimeFigureOut">
              <a:rPr lang="nl-NL" smtClean="0"/>
              <a:t>10-5-2023</a:t>
            </a:fld>
            <a:endParaRPr lang="nl-NL"/>
          </a:p>
        </p:txBody>
      </p:sp>
      <p:sp>
        <p:nvSpPr>
          <p:cNvPr id="4" name="Tijdelijke aanduiding voor voettekst 3">
            <a:extLst>
              <a:ext uri="{FF2B5EF4-FFF2-40B4-BE49-F238E27FC236}">
                <a16:creationId xmlns:a16="http://schemas.microsoft.com/office/drawing/2014/main" id="{BCDEAF64-E0CC-9488-9150-D5558A81A56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62D42F7-79B6-E4EF-0EF2-1702D77BEDCE}"/>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331174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7980475-621B-454A-72D8-B8F79B6E21CA}"/>
              </a:ext>
            </a:extLst>
          </p:cNvPr>
          <p:cNvSpPr>
            <a:spLocks noGrp="1"/>
          </p:cNvSpPr>
          <p:nvPr>
            <p:ph type="dt" sz="half" idx="10"/>
          </p:nvPr>
        </p:nvSpPr>
        <p:spPr/>
        <p:txBody>
          <a:bodyPr/>
          <a:lstStyle/>
          <a:p>
            <a:fld id="{ABCD2F20-9268-4BF2-A90A-D29BF04EB08A}" type="datetimeFigureOut">
              <a:rPr lang="nl-NL" smtClean="0"/>
              <a:t>10-5-2023</a:t>
            </a:fld>
            <a:endParaRPr lang="nl-NL"/>
          </a:p>
        </p:txBody>
      </p:sp>
      <p:sp>
        <p:nvSpPr>
          <p:cNvPr id="3" name="Tijdelijke aanduiding voor voettekst 2">
            <a:extLst>
              <a:ext uri="{FF2B5EF4-FFF2-40B4-BE49-F238E27FC236}">
                <a16:creationId xmlns:a16="http://schemas.microsoft.com/office/drawing/2014/main" id="{11DCFE81-BDA0-B246-D145-765086D729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2A09DF4-53EC-77D9-DFEE-FDF6CBE3A422}"/>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4291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7C4FF1-3AF0-2C51-131B-670A7FB8F01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8D5D957-BFCC-B904-A814-8D1AB7441C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F6ABEE3-7EFE-2525-FEC1-007F510FE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D9C4BC7-A2A7-35D6-4331-C8D170D7B7A3}"/>
              </a:ext>
            </a:extLst>
          </p:cNvPr>
          <p:cNvSpPr>
            <a:spLocks noGrp="1"/>
          </p:cNvSpPr>
          <p:nvPr>
            <p:ph type="dt" sz="half" idx="10"/>
          </p:nvPr>
        </p:nvSpPr>
        <p:spPr/>
        <p:txBody>
          <a:bodyPr/>
          <a:lstStyle/>
          <a:p>
            <a:fld id="{ABCD2F20-9268-4BF2-A90A-D29BF04EB08A}" type="datetimeFigureOut">
              <a:rPr lang="nl-NL" smtClean="0"/>
              <a:t>10-5-2023</a:t>
            </a:fld>
            <a:endParaRPr lang="nl-NL"/>
          </a:p>
        </p:txBody>
      </p:sp>
      <p:sp>
        <p:nvSpPr>
          <p:cNvPr id="6" name="Tijdelijke aanduiding voor voettekst 5">
            <a:extLst>
              <a:ext uri="{FF2B5EF4-FFF2-40B4-BE49-F238E27FC236}">
                <a16:creationId xmlns:a16="http://schemas.microsoft.com/office/drawing/2014/main" id="{EFD7DC4F-67F4-858B-3780-A3257447377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D1799A3-94BB-C102-A0F1-22A4249CF188}"/>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182934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D41D2-E46E-8532-E219-FABBD8AEA43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49B23E4-2F5B-6891-37A2-072B2B5A44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E9A7E28-CB3F-81EC-655C-0CE01A88C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0F12A0E-6C57-5047-1773-286D0947DE49}"/>
              </a:ext>
            </a:extLst>
          </p:cNvPr>
          <p:cNvSpPr>
            <a:spLocks noGrp="1"/>
          </p:cNvSpPr>
          <p:nvPr>
            <p:ph type="dt" sz="half" idx="10"/>
          </p:nvPr>
        </p:nvSpPr>
        <p:spPr/>
        <p:txBody>
          <a:bodyPr/>
          <a:lstStyle/>
          <a:p>
            <a:fld id="{ABCD2F20-9268-4BF2-A90A-D29BF04EB08A}" type="datetimeFigureOut">
              <a:rPr lang="nl-NL" smtClean="0"/>
              <a:t>10-5-2023</a:t>
            </a:fld>
            <a:endParaRPr lang="nl-NL"/>
          </a:p>
        </p:txBody>
      </p:sp>
      <p:sp>
        <p:nvSpPr>
          <p:cNvPr id="6" name="Tijdelijke aanduiding voor voettekst 5">
            <a:extLst>
              <a:ext uri="{FF2B5EF4-FFF2-40B4-BE49-F238E27FC236}">
                <a16:creationId xmlns:a16="http://schemas.microsoft.com/office/drawing/2014/main" id="{040AF15D-0A64-E8D7-D326-DCE8FEF0DFF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EBACC7A-5FFA-A7A8-D7D3-3807112F02AF}"/>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70640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9BF310C-2B91-E02E-D8D6-9D8B126B1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FCB3564-B07B-D815-5E13-73D6365AC9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75752E-749F-4E1C-EB75-657296932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D2F20-9268-4BF2-A90A-D29BF04EB08A}"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615502C2-F0F5-5EC2-91E8-CC33EF530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0EA4279-48B0-4254-CC45-06A4F3688D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8B7C4-E940-4146-A58C-D223346BE8D7}" type="slidenum">
              <a:rPr lang="nl-NL" smtClean="0"/>
              <a:t>‹nr.›</a:t>
            </a:fld>
            <a:endParaRPr lang="nl-NL"/>
          </a:p>
        </p:txBody>
      </p:sp>
    </p:spTree>
    <p:extLst>
      <p:ext uri="{BB962C8B-B14F-4D97-AF65-F5344CB8AC3E}">
        <p14:creationId xmlns:p14="http://schemas.microsoft.com/office/powerpoint/2010/main" val="3958306315"/>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74" r:id="rId3"/>
    <p:sldLayoutId id="2147483652" r:id="rId4"/>
    <p:sldLayoutId id="2147483653" r:id="rId5"/>
    <p:sldLayoutId id="2147483673" r:id="rId6"/>
    <p:sldLayoutId id="2147483671" r:id="rId7"/>
    <p:sldLayoutId id="2147483656" r:id="rId8"/>
    <p:sldLayoutId id="2147483670"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19AB271-F115-4FFC-AA82-C152364BF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E4159DA-9C67-4BF7-8920-9663BFB046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5916C0-0F14-4FBA-AF5A-7575D6981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2225B-7535-44A3-ABE5-E91FC3F43D0B}"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F6D69080-EBBF-41C3-8F94-FA2705B3C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740FD34-E36F-4407-B232-81ABB352F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CD6EA-E1EC-4F9B-BE84-C04F6B47AF68}" type="slidenum">
              <a:rPr lang="nl-NL" smtClean="0"/>
              <a:t>‹nr.›</a:t>
            </a:fld>
            <a:endParaRPr lang="nl-NL"/>
          </a:p>
        </p:txBody>
      </p:sp>
    </p:spTree>
    <p:extLst>
      <p:ext uri="{BB962C8B-B14F-4D97-AF65-F5344CB8AC3E}">
        <p14:creationId xmlns:p14="http://schemas.microsoft.com/office/powerpoint/2010/main" val="3352580220"/>
      </p:ext>
    </p:extLst>
  </p:cSld>
  <p:clrMap bg1="lt1" tx1="dk1" bg2="lt2" tx2="dk2" accent1="accent1" accent2="accent2" accent3="accent3" accent4="accent4" accent5="accent5" accent6="accent6" hlink="hlink" folHlink="folHlink"/>
  <p:sldLayoutIdLst>
    <p:sldLayoutId id="2147483657" r:id="rId1"/>
    <p:sldLayoutId id="2147483665"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C9F079C-F88C-4B70-B17D-B8AFD43A4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4D99D56-5E01-4738-9F12-5F5F70A46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DC4D58-70E1-4D96-9D98-AE82CE651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CC8B1-CBA8-4348-9B38-DCE2A97ABC4F}"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FD06193D-BC54-4BA8-BA3E-F38F2AD69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515E2B3-6EED-4341-85BF-75AA865008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F57F4-5E4E-4A1C-9C03-EB8501EDA177}" type="slidenum">
              <a:rPr lang="nl-NL" smtClean="0"/>
              <a:t>‹nr.›</a:t>
            </a:fld>
            <a:endParaRPr lang="nl-NL"/>
          </a:p>
        </p:txBody>
      </p:sp>
    </p:spTree>
    <p:extLst>
      <p:ext uri="{BB962C8B-B14F-4D97-AF65-F5344CB8AC3E}">
        <p14:creationId xmlns:p14="http://schemas.microsoft.com/office/powerpoint/2010/main" val="825490051"/>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 id="2147483669" r:id="rId4"/>
    <p:sldLayoutId id="214748364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yumpu.com/nl/document/read/45597910/doelgroepanalyse-profi-ler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BD9F5-1C20-06F7-AB11-2F19F92FA6F7}"/>
              </a:ext>
            </a:extLst>
          </p:cNvPr>
          <p:cNvSpPr>
            <a:spLocks noGrp="1"/>
          </p:cNvSpPr>
          <p:nvPr>
            <p:ph type="ctrTitle"/>
          </p:nvPr>
        </p:nvSpPr>
        <p:spPr/>
        <p:txBody>
          <a:bodyPr/>
          <a:lstStyle/>
          <a:p>
            <a:r>
              <a:rPr lang="nl-NL" dirty="0"/>
              <a:t>Stad en wijk </a:t>
            </a:r>
          </a:p>
        </p:txBody>
      </p:sp>
      <p:sp>
        <p:nvSpPr>
          <p:cNvPr id="3" name="Ondertitel 2">
            <a:extLst>
              <a:ext uri="{FF2B5EF4-FFF2-40B4-BE49-F238E27FC236}">
                <a16:creationId xmlns:a16="http://schemas.microsoft.com/office/drawing/2014/main" id="{5F87074B-5D7E-4BB8-E1DE-0057285F0B61}"/>
              </a:ext>
            </a:extLst>
          </p:cNvPr>
          <p:cNvSpPr>
            <a:spLocks noGrp="1"/>
          </p:cNvSpPr>
          <p:nvPr>
            <p:ph type="subTitle" idx="1"/>
          </p:nvPr>
        </p:nvSpPr>
        <p:spPr/>
        <p:txBody>
          <a:bodyPr/>
          <a:lstStyle/>
          <a:p>
            <a:r>
              <a:rPr lang="nl-NL" dirty="0"/>
              <a:t>Les 2 van periode 4 in 2022, lj1</a:t>
            </a:r>
          </a:p>
        </p:txBody>
      </p:sp>
    </p:spTree>
    <p:extLst>
      <p:ext uri="{BB962C8B-B14F-4D97-AF65-F5344CB8AC3E}">
        <p14:creationId xmlns:p14="http://schemas.microsoft.com/office/powerpoint/2010/main" val="14332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CE658-8554-C808-3B6B-14CADAAB1BD7}"/>
              </a:ext>
            </a:extLst>
          </p:cNvPr>
          <p:cNvSpPr>
            <a:spLocks noGrp="1"/>
          </p:cNvSpPr>
          <p:nvPr>
            <p:ph type="title"/>
          </p:nvPr>
        </p:nvSpPr>
        <p:spPr/>
        <p:txBody>
          <a:bodyPr/>
          <a:lstStyle/>
          <a:p>
            <a:r>
              <a:rPr lang="nl-NL" dirty="0"/>
              <a:t>Stappen om een doelgroep analyse te maken:</a:t>
            </a:r>
          </a:p>
        </p:txBody>
      </p:sp>
      <p:pic>
        <p:nvPicPr>
          <p:cNvPr id="4" name="Afbeelding 3">
            <a:extLst>
              <a:ext uri="{FF2B5EF4-FFF2-40B4-BE49-F238E27FC236}">
                <a16:creationId xmlns:a16="http://schemas.microsoft.com/office/drawing/2014/main" id="{2F648C99-7E29-F50D-9322-2E2EA2D43716}"/>
              </a:ext>
            </a:extLst>
          </p:cNvPr>
          <p:cNvPicPr>
            <a:picLocks noChangeAspect="1"/>
          </p:cNvPicPr>
          <p:nvPr/>
        </p:nvPicPr>
        <p:blipFill rotWithShape="1">
          <a:blip r:embed="rId3"/>
          <a:srcRect l="7946" t="33333" r="61875" b="30159"/>
          <a:stretch/>
        </p:blipFill>
        <p:spPr>
          <a:xfrm>
            <a:off x="413657" y="1589314"/>
            <a:ext cx="6510888" cy="4430486"/>
          </a:xfrm>
          <a:prstGeom prst="rect">
            <a:avLst/>
          </a:prstGeom>
        </p:spPr>
      </p:pic>
      <p:sp>
        <p:nvSpPr>
          <p:cNvPr id="3" name="Ovaal 2">
            <a:extLst>
              <a:ext uri="{FF2B5EF4-FFF2-40B4-BE49-F238E27FC236}">
                <a16:creationId xmlns:a16="http://schemas.microsoft.com/office/drawing/2014/main" id="{3D15691B-74B0-25C7-8274-08A043AA3BA4}"/>
              </a:ext>
            </a:extLst>
          </p:cNvPr>
          <p:cNvSpPr/>
          <p:nvPr/>
        </p:nvSpPr>
        <p:spPr>
          <a:xfrm>
            <a:off x="8665029" y="3429000"/>
            <a:ext cx="2540000" cy="20283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Even testen! </a:t>
            </a:r>
          </a:p>
        </p:txBody>
      </p:sp>
    </p:spTree>
    <p:extLst>
      <p:ext uri="{BB962C8B-B14F-4D97-AF65-F5344CB8AC3E}">
        <p14:creationId xmlns:p14="http://schemas.microsoft.com/office/powerpoint/2010/main" val="245514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BA207818-566B-44F3-BFEE-CE7DBF9204D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600" kern="1200">
                <a:solidFill>
                  <a:schemeClr val="tx1"/>
                </a:solidFill>
                <a:latin typeface="+mj-lt"/>
                <a:ea typeface="+mj-ea"/>
                <a:cs typeface="+mj-cs"/>
              </a:rPr>
              <a:t>Indeling op leeftijdscategorie</a:t>
            </a:r>
          </a:p>
        </p:txBody>
      </p:sp>
      <p:sp>
        <p:nvSpPr>
          <p:cNvPr id="7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es 1 Ontwikkelingspsychologie">
            <a:extLst>
              <a:ext uri="{FF2B5EF4-FFF2-40B4-BE49-F238E27FC236}">
                <a16:creationId xmlns:a16="http://schemas.microsoft.com/office/drawing/2014/main" id="{FB910FE7-5B73-41BB-9481-6C4082D80DF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xfrm>
            <a:off x="4746937" y="640080"/>
            <a:ext cx="7029333"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26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C5BF0-7128-4C4F-9DDD-3DC6DE624AAE}"/>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Aspecten van de ontwikkeling: </a:t>
            </a:r>
          </a:p>
        </p:txBody>
      </p:sp>
      <p:sp>
        <p:nvSpPr>
          <p:cNvPr id="13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Ontwikkelingspsychologie - PDF Gratis download">
            <a:extLst>
              <a:ext uri="{FF2B5EF4-FFF2-40B4-BE49-F238E27FC236}">
                <a16:creationId xmlns:a16="http://schemas.microsoft.com/office/drawing/2014/main" id="{5AEF30E9-09CC-48A4-B98D-B9C3D04683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591"/>
          <a:stretch/>
        </p:blipFill>
        <p:spPr bwMode="auto">
          <a:xfrm>
            <a:off x="4654296" y="1247082"/>
            <a:ext cx="7214616" cy="4336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29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Doelgroep analyse maken | Marktvalidatie">
            <a:extLst>
              <a:ext uri="{FF2B5EF4-FFF2-40B4-BE49-F238E27FC236}">
                <a16:creationId xmlns:a16="http://schemas.microsoft.com/office/drawing/2014/main" id="{A08E2BA9-0B21-D928-C63C-6FFED9504C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896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2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C56D7-4C18-5260-F6AB-F4D26AA1DBB0}"/>
              </a:ext>
            </a:extLst>
          </p:cNvPr>
          <p:cNvSpPr>
            <a:spLocks noGrp="1"/>
          </p:cNvSpPr>
          <p:nvPr>
            <p:ph type="title"/>
          </p:nvPr>
        </p:nvSpPr>
        <p:spPr/>
        <p:txBody>
          <a:bodyPr/>
          <a:lstStyle/>
          <a:p>
            <a:r>
              <a:rPr lang="nl-NL" dirty="0"/>
              <a:t>Welke onderwerpen kun je uitzoeken: </a:t>
            </a:r>
          </a:p>
        </p:txBody>
      </p:sp>
      <p:sp>
        <p:nvSpPr>
          <p:cNvPr id="4" name="Tekstvak 3">
            <a:extLst>
              <a:ext uri="{FF2B5EF4-FFF2-40B4-BE49-F238E27FC236}">
                <a16:creationId xmlns:a16="http://schemas.microsoft.com/office/drawing/2014/main" id="{B5FA8737-D901-DB49-D99F-97262B0F05B5}"/>
              </a:ext>
            </a:extLst>
          </p:cNvPr>
          <p:cNvSpPr txBox="1"/>
          <p:nvPr/>
        </p:nvSpPr>
        <p:spPr>
          <a:xfrm>
            <a:off x="1059542" y="2042609"/>
            <a:ext cx="6096000" cy="1938992"/>
          </a:xfrm>
          <a:prstGeom prst="rect">
            <a:avLst/>
          </a:prstGeom>
          <a:noFill/>
        </p:spPr>
        <p:txBody>
          <a:bodyPr wrap="square">
            <a:spAutoFit/>
          </a:bodyPr>
          <a:lstStyle/>
          <a:p>
            <a:pPr marL="285750" indent="-285750">
              <a:buFont typeface="Arial" panose="020B0604020202020204" pitchFamily="34" charset="0"/>
              <a:buChar char="•"/>
            </a:pPr>
            <a:r>
              <a:rPr lang="nl-NL" sz="2000" b="0" i="0" dirty="0">
                <a:solidFill>
                  <a:srgbClr val="202124"/>
                </a:solidFill>
                <a:effectLst/>
                <a:latin typeface="arial" panose="020B0604020202020204" pitchFamily="34" charset="0"/>
              </a:rPr>
              <a:t>demografische gegevens</a:t>
            </a:r>
          </a:p>
          <a:p>
            <a:pPr marL="285750" indent="-285750">
              <a:buFont typeface="Arial" panose="020B0604020202020204" pitchFamily="34" charset="0"/>
              <a:buChar char="•"/>
            </a:pPr>
            <a:r>
              <a:rPr lang="nl-NL" sz="2000" b="0" i="0" dirty="0">
                <a:solidFill>
                  <a:srgbClr val="202124"/>
                </a:solidFill>
                <a:effectLst/>
                <a:latin typeface="arial" panose="020B0604020202020204" pitchFamily="34" charset="0"/>
              </a:rPr>
              <a:t>gezondheidsfactoren</a:t>
            </a:r>
          </a:p>
          <a:p>
            <a:pPr marL="285750" indent="-285750">
              <a:buFont typeface="Arial" panose="020B0604020202020204" pitchFamily="34" charset="0"/>
              <a:buChar char="•"/>
            </a:pPr>
            <a:r>
              <a:rPr lang="nl-NL" sz="2000" b="0" i="0" dirty="0">
                <a:solidFill>
                  <a:srgbClr val="202124"/>
                </a:solidFill>
                <a:effectLst/>
                <a:latin typeface="arial" panose="020B0604020202020204" pitchFamily="34" charset="0"/>
              </a:rPr>
              <a:t>fysieke omgeving</a:t>
            </a:r>
            <a:r>
              <a:rPr lang="nl-NL" sz="2000" dirty="0">
                <a:solidFill>
                  <a:srgbClr val="202124"/>
                </a:solidFill>
                <a:latin typeface="arial" panose="020B0604020202020204" pitchFamily="34" charset="0"/>
              </a:rPr>
              <a:t> (wonen)</a:t>
            </a:r>
            <a:endParaRPr lang="nl-NL" sz="2000" b="0" i="0" dirty="0">
              <a:solidFill>
                <a:srgbClr val="202124"/>
              </a:solidFill>
              <a:effectLst/>
              <a:latin typeface="arial" panose="020B0604020202020204" pitchFamily="34" charset="0"/>
            </a:endParaRPr>
          </a:p>
          <a:p>
            <a:pPr marL="285750" indent="-285750">
              <a:buFont typeface="Arial" panose="020B0604020202020204" pitchFamily="34" charset="0"/>
              <a:buChar char="•"/>
            </a:pPr>
            <a:r>
              <a:rPr lang="nl-NL" sz="2000" b="0" i="0" dirty="0">
                <a:solidFill>
                  <a:srgbClr val="202124"/>
                </a:solidFill>
                <a:effectLst/>
                <a:latin typeface="arial" panose="020B0604020202020204" pitchFamily="34" charset="0"/>
              </a:rPr>
              <a:t>interesses</a:t>
            </a:r>
          </a:p>
          <a:p>
            <a:pPr marL="285750" indent="-285750">
              <a:buFont typeface="Arial" panose="020B0604020202020204" pitchFamily="34" charset="0"/>
              <a:buChar char="•"/>
            </a:pPr>
            <a:r>
              <a:rPr lang="nl-NL" sz="2000" b="0" i="0" dirty="0">
                <a:solidFill>
                  <a:srgbClr val="202124"/>
                </a:solidFill>
                <a:effectLst/>
                <a:latin typeface="arial" panose="020B0604020202020204" pitchFamily="34" charset="0"/>
              </a:rPr>
              <a:t>wensen en behoeften</a:t>
            </a:r>
            <a:endParaRPr lang="nl-NL" sz="2000" dirty="0">
              <a:solidFill>
                <a:srgbClr val="202124"/>
              </a:solidFill>
              <a:latin typeface="arial" panose="020B0604020202020204" pitchFamily="34" charset="0"/>
            </a:endParaRPr>
          </a:p>
          <a:p>
            <a:pPr marL="285750" indent="-285750">
              <a:buFont typeface="Arial" panose="020B0604020202020204" pitchFamily="34" charset="0"/>
              <a:buChar char="•"/>
            </a:pPr>
            <a:r>
              <a:rPr lang="nl-NL" sz="2000" dirty="0">
                <a:solidFill>
                  <a:srgbClr val="202124"/>
                </a:solidFill>
                <a:latin typeface="arial" panose="020B0604020202020204" pitchFamily="34" charset="0"/>
              </a:rPr>
              <a:t>?</a:t>
            </a:r>
            <a:endParaRPr lang="nl-NL" sz="2000" dirty="0"/>
          </a:p>
        </p:txBody>
      </p:sp>
      <p:sp>
        <p:nvSpPr>
          <p:cNvPr id="6" name="Tekstvak 5">
            <a:extLst>
              <a:ext uri="{FF2B5EF4-FFF2-40B4-BE49-F238E27FC236}">
                <a16:creationId xmlns:a16="http://schemas.microsoft.com/office/drawing/2014/main" id="{72C02E97-32D2-04CD-282E-1730274087A4}"/>
              </a:ext>
            </a:extLst>
          </p:cNvPr>
          <p:cNvSpPr txBox="1"/>
          <p:nvPr/>
        </p:nvSpPr>
        <p:spPr>
          <a:xfrm>
            <a:off x="6212114" y="2042609"/>
            <a:ext cx="6096000" cy="2308324"/>
          </a:xfrm>
          <a:prstGeom prst="rect">
            <a:avLst/>
          </a:prstGeom>
          <a:noFill/>
        </p:spPr>
        <p:txBody>
          <a:bodyPr wrap="square">
            <a:spAutoFit/>
          </a:bodyPr>
          <a:lstStyle/>
          <a:p>
            <a:pPr algn="l">
              <a:buFont typeface="Arial" panose="020B0604020202020204" pitchFamily="34" charset="0"/>
              <a:buChar char="•"/>
            </a:pPr>
            <a:r>
              <a:rPr lang="nl-NL" dirty="0">
                <a:solidFill>
                  <a:schemeClr val="accent2"/>
                </a:solidFill>
                <a:latin typeface="arial" panose="020B0604020202020204" pitchFamily="34" charset="0"/>
              </a:rPr>
              <a:t>P</a:t>
            </a:r>
            <a:r>
              <a:rPr lang="nl-NL" b="0" i="0" dirty="0">
                <a:solidFill>
                  <a:schemeClr val="accent2"/>
                </a:solidFill>
                <a:effectLst/>
                <a:latin typeface="arial" panose="020B0604020202020204" pitchFamily="34" charset="0"/>
              </a:rPr>
              <a:t>opulatie: omvang, groei, geslacht.</a:t>
            </a:r>
          </a:p>
          <a:p>
            <a:pPr algn="l">
              <a:buFont typeface="Arial" panose="020B0604020202020204" pitchFamily="34" charset="0"/>
              <a:buChar char="•"/>
            </a:pPr>
            <a:r>
              <a:rPr lang="nl-NL" b="0" i="0" dirty="0">
                <a:solidFill>
                  <a:schemeClr val="accent2"/>
                </a:solidFill>
                <a:effectLst/>
                <a:latin typeface="arial" panose="020B0604020202020204" pitchFamily="34" charset="0"/>
              </a:rPr>
              <a:t>Leeftijd.</a:t>
            </a:r>
          </a:p>
          <a:p>
            <a:pPr algn="l">
              <a:buFont typeface="Arial" panose="020B0604020202020204" pitchFamily="34" charset="0"/>
              <a:buChar char="•"/>
            </a:pPr>
            <a:r>
              <a:rPr lang="nl-NL" b="0" i="0" dirty="0">
                <a:solidFill>
                  <a:schemeClr val="accent2"/>
                </a:solidFill>
                <a:effectLst/>
                <a:latin typeface="arial" panose="020B0604020202020204" pitchFamily="34" charset="0"/>
              </a:rPr>
              <a:t>Opleidingsniveau.</a:t>
            </a:r>
          </a:p>
          <a:p>
            <a:pPr algn="l">
              <a:buFont typeface="Arial" panose="020B0604020202020204" pitchFamily="34" charset="0"/>
              <a:buChar char="•"/>
            </a:pPr>
            <a:r>
              <a:rPr lang="nl-NL" b="0" i="0" dirty="0">
                <a:solidFill>
                  <a:schemeClr val="accent2"/>
                </a:solidFill>
                <a:effectLst/>
                <a:latin typeface="arial" panose="020B0604020202020204" pitchFamily="34" charset="0"/>
              </a:rPr>
              <a:t>Gemiddeld inkomen.</a:t>
            </a:r>
          </a:p>
          <a:p>
            <a:pPr algn="l">
              <a:buFont typeface="Arial" panose="020B0604020202020204" pitchFamily="34" charset="0"/>
              <a:buChar char="•"/>
            </a:pPr>
            <a:r>
              <a:rPr lang="nl-NL" b="0" i="0" dirty="0">
                <a:solidFill>
                  <a:schemeClr val="accent2"/>
                </a:solidFill>
                <a:effectLst/>
                <a:latin typeface="arial" panose="020B0604020202020204" pitchFamily="34" charset="0"/>
              </a:rPr>
              <a:t>Besteedbaar inkomen.</a:t>
            </a:r>
          </a:p>
          <a:p>
            <a:pPr algn="l">
              <a:buFont typeface="Arial" panose="020B0604020202020204" pitchFamily="34" charset="0"/>
              <a:buChar char="•"/>
            </a:pPr>
            <a:r>
              <a:rPr lang="nl-NL" b="0" i="0" dirty="0">
                <a:solidFill>
                  <a:schemeClr val="accent2"/>
                </a:solidFill>
                <a:effectLst/>
                <a:latin typeface="arial" panose="020B0604020202020204" pitchFamily="34" charset="0"/>
              </a:rPr>
              <a:t>Etnische samenstelling.</a:t>
            </a:r>
          </a:p>
          <a:p>
            <a:br>
              <a:rPr lang="nl-NL" b="0" i="0" dirty="0">
                <a:solidFill>
                  <a:srgbClr val="202124"/>
                </a:solidFill>
                <a:effectLst/>
                <a:latin typeface="arial" panose="020B0604020202020204" pitchFamily="34" charset="0"/>
              </a:rPr>
            </a:br>
            <a:endParaRPr lang="nl-NL" dirty="0"/>
          </a:p>
        </p:txBody>
      </p:sp>
      <p:cxnSp>
        <p:nvCxnSpPr>
          <p:cNvPr id="8" name="Rechte verbindingslijn met pijl 7">
            <a:extLst>
              <a:ext uri="{FF2B5EF4-FFF2-40B4-BE49-F238E27FC236}">
                <a16:creationId xmlns:a16="http://schemas.microsoft.com/office/drawing/2014/main" id="{A5AA124D-58DE-D92F-7F98-10BF07F18642}"/>
              </a:ext>
            </a:extLst>
          </p:cNvPr>
          <p:cNvCxnSpPr/>
          <p:nvPr/>
        </p:nvCxnSpPr>
        <p:spPr>
          <a:xfrm>
            <a:off x="4484914" y="2191657"/>
            <a:ext cx="1494973"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785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F7514DC-8DCC-C473-B08E-C4B2304D8DA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000"/>
              <a:t>Psychografische kenmerken </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a:extLst>
              <a:ext uri="{FF2B5EF4-FFF2-40B4-BE49-F238E27FC236}">
                <a16:creationId xmlns:a16="http://schemas.microsoft.com/office/drawing/2014/main" id="{FC844606-14C0-5AE8-5554-52103527B414}"/>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1900" b="0" i="0" dirty="0" err="1">
                <a:effectLst/>
              </a:rPr>
              <a:t>Komt</a:t>
            </a:r>
            <a:r>
              <a:rPr lang="en-US" sz="1900" b="0" i="0" dirty="0">
                <a:effectLst/>
              </a:rPr>
              <a:t> </a:t>
            </a:r>
            <a:r>
              <a:rPr lang="en-US" sz="1900" b="0" i="0" dirty="0" err="1">
                <a:effectLst/>
              </a:rPr>
              <a:t>uit</a:t>
            </a:r>
            <a:r>
              <a:rPr lang="en-US" sz="1900" b="0" i="0" dirty="0">
                <a:effectLst/>
              </a:rPr>
              <a:t> de marketing: </a:t>
            </a:r>
          </a:p>
          <a:p>
            <a:pPr>
              <a:lnSpc>
                <a:spcPct val="90000"/>
              </a:lnSpc>
              <a:spcAft>
                <a:spcPts val="600"/>
              </a:spcAft>
            </a:pPr>
            <a:r>
              <a:rPr lang="en-US" sz="1900" dirty="0"/>
              <a:t>= </a:t>
            </a:r>
          </a:p>
          <a:p>
            <a:pPr>
              <a:lnSpc>
                <a:spcPct val="90000"/>
              </a:lnSpc>
              <a:spcAft>
                <a:spcPts val="600"/>
              </a:spcAft>
            </a:pPr>
            <a:r>
              <a:rPr lang="en-US" sz="1900" b="0" i="0" dirty="0">
                <a:effectLst/>
              </a:rPr>
              <a:t>Research op basis van </a:t>
            </a:r>
            <a:r>
              <a:rPr lang="en-US" sz="1900" b="0" i="0" dirty="0" err="1">
                <a:effectLst/>
              </a:rPr>
              <a:t>levensstijl</a:t>
            </a:r>
            <a:r>
              <a:rPr lang="en-US" sz="1900" b="0" i="0" dirty="0">
                <a:effectLst/>
              </a:rPr>
              <a:t>, milieu, </a:t>
            </a:r>
            <a:r>
              <a:rPr lang="en-US" sz="1900" b="0" i="0" dirty="0" err="1">
                <a:effectLst/>
              </a:rPr>
              <a:t>individueel</a:t>
            </a:r>
            <a:r>
              <a:rPr lang="en-US" sz="1900" b="0" i="0" dirty="0">
                <a:effectLst/>
              </a:rPr>
              <a:t> </a:t>
            </a:r>
            <a:r>
              <a:rPr lang="en-US" sz="1900" b="0" i="0" dirty="0" err="1">
                <a:effectLst/>
              </a:rPr>
              <a:t>en</a:t>
            </a:r>
            <a:r>
              <a:rPr lang="en-US" sz="1900" b="0" i="0" dirty="0">
                <a:effectLst/>
              </a:rPr>
              <a:t> </a:t>
            </a:r>
            <a:r>
              <a:rPr lang="en-US" sz="1900" b="0" i="0" dirty="0" err="1">
                <a:effectLst/>
              </a:rPr>
              <a:t>groepsgedrag</a:t>
            </a:r>
            <a:r>
              <a:rPr lang="en-US" sz="1900" b="0" i="0" dirty="0">
                <a:effectLst/>
              </a:rPr>
              <a:t>, </a:t>
            </a:r>
            <a:r>
              <a:rPr lang="en-US" sz="1900" b="0" i="0" dirty="0" err="1">
                <a:effectLst/>
              </a:rPr>
              <a:t>persoonlijkheid</a:t>
            </a:r>
            <a:r>
              <a:rPr lang="en-US" sz="1900" b="0" i="0" dirty="0">
                <a:effectLst/>
              </a:rPr>
              <a:t>, </a:t>
            </a:r>
            <a:r>
              <a:rPr lang="en-US" sz="1900" b="0" i="0" dirty="0" err="1">
                <a:effectLst/>
              </a:rPr>
              <a:t>gebruik</a:t>
            </a:r>
            <a:r>
              <a:rPr lang="en-US" sz="1900" b="0" i="0" dirty="0">
                <a:effectLst/>
              </a:rPr>
              <a:t> van </a:t>
            </a:r>
            <a:r>
              <a:rPr lang="en-US" sz="1900" b="0" i="0" dirty="0" err="1">
                <a:effectLst/>
              </a:rPr>
              <a:t>sociale</a:t>
            </a:r>
            <a:r>
              <a:rPr lang="en-US" sz="1900" b="0" i="0" dirty="0">
                <a:effectLst/>
              </a:rPr>
              <a:t> media, imago </a:t>
            </a:r>
            <a:r>
              <a:rPr lang="en-US" sz="1900" b="0" i="0" dirty="0" err="1">
                <a:effectLst/>
              </a:rPr>
              <a:t>en</a:t>
            </a:r>
            <a:r>
              <a:rPr lang="en-US" sz="1900" b="0" i="0" dirty="0">
                <a:effectLst/>
              </a:rPr>
              <a:t> attitude is </a:t>
            </a:r>
            <a:r>
              <a:rPr lang="en-US" sz="1900" b="0" i="0" dirty="0" err="1">
                <a:effectLst/>
              </a:rPr>
              <a:t>vooral</a:t>
            </a:r>
            <a:r>
              <a:rPr lang="en-US" sz="1900" b="0" i="0" dirty="0">
                <a:effectLst/>
              </a:rPr>
              <a:t> in </a:t>
            </a:r>
            <a:r>
              <a:rPr lang="en-US" sz="1900" b="0" i="0" dirty="0" err="1">
                <a:effectLst/>
              </a:rPr>
              <a:t>consumentenmarkten</a:t>
            </a:r>
            <a:r>
              <a:rPr lang="en-US" sz="1900" b="0" i="0" dirty="0">
                <a:effectLst/>
              </a:rPr>
              <a:t> van </a:t>
            </a:r>
            <a:r>
              <a:rPr lang="en-US" sz="1900" b="0" i="0" dirty="0" err="1">
                <a:effectLst/>
              </a:rPr>
              <a:t>groot</a:t>
            </a:r>
            <a:r>
              <a:rPr lang="en-US" sz="1900" b="0" i="0" dirty="0">
                <a:effectLst/>
              </a:rPr>
              <a:t> </a:t>
            </a:r>
            <a:r>
              <a:rPr lang="en-US" sz="1900" b="0" i="0" dirty="0" err="1">
                <a:effectLst/>
              </a:rPr>
              <a:t>belang</a:t>
            </a:r>
            <a:r>
              <a:rPr lang="en-US" sz="1900" b="0" i="0" dirty="0">
                <a:effectLst/>
              </a:rPr>
              <a:t>. </a:t>
            </a:r>
          </a:p>
          <a:p>
            <a:pPr indent="-228600">
              <a:lnSpc>
                <a:spcPct val="90000"/>
              </a:lnSpc>
              <a:spcAft>
                <a:spcPts val="600"/>
              </a:spcAft>
              <a:buFont typeface="Arial" panose="020B0604020202020204" pitchFamily="34" charset="0"/>
              <a:buChar char="•"/>
            </a:pPr>
            <a:endParaRPr lang="en-US" sz="1900" b="1" dirty="0"/>
          </a:p>
          <a:p>
            <a:pPr>
              <a:lnSpc>
                <a:spcPct val="90000"/>
              </a:lnSpc>
              <a:spcAft>
                <a:spcPts val="600"/>
              </a:spcAft>
            </a:pPr>
            <a:r>
              <a:rPr lang="en-US" sz="1900" b="1" dirty="0"/>
              <a:t>Hoe </a:t>
            </a:r>
            <a:r>
              <a:rPr lang="en-US" sz="1900" b="1" dirty="0" err="1"/>
              <a:t>zou</a:t>
            </a:r>
            <a:r>
              <a:rPr lang="en-US" sz="1900" b="1" dirty="0"/>
              <a:t> je </a:t>
            </a:r>
            <a:r>
              <a:rPr lang="en-US" sz="1900" b="1" dirty="0" err="1"/>
              <a:t>deze</a:t>
            </a:r>
            <a:r>
              <a:rPr lang="en-US" sz="1900" b="1" dirty="0"/>
              <a:t> </a:t>
            </a:r>
            <a:r>
              <a:rPr lang="en-US" sz="1900" b="1" dirty="0" err="1"/>
              <a:t>analyse</a:t>
            </a:r>
            <a:r>
              <a:rPr lang="en-US" sz="1900" b="1" dirty="0"/>
              <a:t> </a:t>
            </a:r>
            <a:r>
              <a:rPr lang="en-US" sz="1900" b="1" dirty="0" err="1"/>
              <a:t>voor</a:t>
            </a:r>
            <a:r>
              <a:rPr lang="en-US" sz="1900" b="1" dirty="0"/>
              <a:t> </a:t>
            </a:r>
            <a:r>
              <a:rPr lang="en-US" sz="1900" b="1" dirty="0" err="1"/>
              <a:t>jullie</a:t>
            </a:r>
            <a:r>
              <a:rPr lang="en-US" sz="1900" b="1" dirty="0"/>
              <a:t> </a:t>
            </a:r>
            <a:r>
              <a:rPr lang="en-US" sz="1900" b="1" dirty="0" err="1"/>
              <a:t>opdracht</a:t>
            </a:r>
            <a:r>
              <a:rPr lang="en-US" sz="1900" b="1" dirty="0"/>
              <a:t> in </a:t>
            </a:r>
            <a:r>
              <a:rPr lang="en-US" sz="1900" b="1" dirty="0" err="1"/>
              <a:t>kunnen</a:t>
            </a:r>
            <a:r>
              <a:rPr lang="en-US" sz="1900" b="1" dirty="0"/>
              <a:t> </a:t>
            </a:r>
            <a:r>
              <a:rPr lang="en-US" sz="1900" b="1" dirty="0" err="1"/>
              <a:t>zetten</a:t>
            </a:r>
            <a:r>
              <a:rPr lang="en-US" sz="1900" b="1" dirty="0"/>
              <a:t>? </a:t>
            </a:r>
          </a:p>
        </p:txBody>
      </p:sp>
      <p:pic>
        <p:nvPicPr>
          <p:cNvPr id="6" name="Afbeelding 5" descr="De zonsondergang wordt weerspiegeld in een verrekijker die op een tafel bij de zee ligt">
            <a:extLst>
              <a:ext uri="{FF2B5EF4-FFF2-40B4-BE49-F238E27FC236}">
                <a16:creationId xmlns:a16="http://schemas.microsoft.com/office/drawing/2014/main" id="{CE6E412B-05C6-AB97-8218-5A10D0265466}"/>
              </a:ext>
            </a:extLst>
          </p:cNvPr>
          <p:cNvPicPr>
            <a:picLocks noChangeAspect="1"/>
          </p:cNvPicPr>
          <p:nvPr/>
        </p:nvPicPr>
        <p:blipFill rotWithShape="1">
          <a:blip r:embed="rId3">
            <a:extLst>
              <a:ext uri="{28A0092B-C50C-407E-A947-70E740481C1C}">
                <a14:useLocalDpi xmlns:a14="http://schemas.microsoft.com/office/drawing/2010/main" val="0"/>
              </a:ext>
            </a:extLst>
          </a:blip>
          <a:srcRect l="25966" r="708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0791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CBE4725-BC82-4394-AFDF-3ECF7BE22722}"/>
              </a:ext>
            </a:extLst>
          </p:cNvPr>
          <p:cNvSpPr>
            <a:spLocks noGrp="1"/>
          </p:cNvSpPr>
          <p:nvPr>
            <p:ph type="ctrTitle"/>
          </p:nvPr>
        </p:nvSpPr>
        <p:spPr>
          <a:xfrm>
            <a:off x="638881" y="390525"/>
            <a:ext cx="10909640" cy="1510301"/>
          </a:xfrm>
        </p:spPr>
        <p:txBody>
          <a:bodyPr anchor="ctr">
            <a:normAutofit fontScale="90000"/>
          </a:bodyPr>
          <a:lstStyle/>
          <a:p>
            <a:r>
              <a:rPr lang="nl-NL" sz="6600">
                <a:solidFill>
                  <a:srgbClr val="FFFFFF"/>
                </a:solidFill>
              </a:rPr>
              <a:t>Volgende week: Bewonersparticipatie</a:t>
            </a:r>
            <a:endParaRPr lang="nl-NL" sz="6600" dirty="0">
              <a:solidFill>
                <a:srgbClr val="FFFFFF"/>
              </a:solidFill>
            </a:endParaRPr>
          </a:p>
        </p:txBody>
      </p:sp>
      <p:sp>
        <p:nvSpPr>
          <p:cNvPr id="16"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B8C2B454-4A02-438A-AA27-674C42805144}"/>
              </a:ext>
            </a:extLst>
          </p:cNvPr>
          <p:cNvPicPr>
            <a:picLocks noChangeAspect="1"/>
          </p:cNvPicPr>
          <p:nvPr/>
        </p:nvPicPr>
        <p:blipFill>
          <a:blip r:embed="rId3"/>
          <a:stretch>
            <a:fillRect/>
          </a:stretch>
        </p:blipFill>
        <p:spPr>
          <a:xfrm>
            <a:off x="3059766" y="3067050"/>
            <a:ext cx="6069420" cy="3019537"/>
          </a:xfrm>
          <a:prstGeom prst="rect">
            <a:avLst/>
          </a:prstGeom>
        </p:spPr>
      </p:pic>
    </p:spTree>
    <p:extLst>
      <p:ext uri="{BB962C8B-B14F-4D97-AF65-F5344CB8AC3E}">
        <p14:creationId xmlns:p14="http://schemas.microsoft.com/office/powerpoint/2010/main" val="105059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9226BFD-CADF-4138-AD71-FBE039464A36}"/>
              </a:ext>
            </a:extLst>
          </p:cNvPr>
          <p:cNvSpPr>
            <a:spLocks noGrp="1"/>
          </p:cNvSpPr>
          <p:nvPr>
            <p:ph type="ctrTitle"/>
          </p:nvPr>
        </p:nvSpPr>
        <p:spPr>
          <a:xfrm>
            <a:off x="4038600" y="1939159"/>
            <a:ext cx="7644627" cy="2751086"/>
          </a:xfrm>
        </p:spPr>
        <p:txBody>
          <a:bodyPr>
            <a:normAutofit/>
          </a:bodyPr>
          <a:lstStyle/>
          <a:p>
            <a:pPr algn="r"/>
            <a:r>
              <a:rPr lang="nl-NL" dirty="0"/>
              <a:t>Les 2 Stad en wijk</a:t>
            </a:r>
          </a:p>
        </p:txBody>
      </p:sp>
      <p:sp>
        <p:nvSpPr>
          <p:cNvPr id="3" name="Ondertitel 2">
            <a:extLst>
              <a:ext uri="{FF2B5EF4-FFF2-40B4-BE49-F238E27FC236}">
                <a16:creationId xmlns:a16="http://schemas.microsoft.com/office/drawing/2014/main" id="{EB322A74-7D8E-41D0-BC5C-D4BC0A83BCBF}"/>
              </a:ext>
            </a:extLst>
          </p:cNvPr>
          <p:cNvSpPr>
            <a:spLocks noGrp="1"/>
          </p:cNvSpPr>
          <p:nvPr>
            <p:ph type="subTitle" idx="1"/>
          </p:nvPr>
        </p:nvSpPr>
        <p:spPr>
          <a:xfrm>
            <a:off x="4038600" y="4782320"/>
            <a:ext cx="7644627" cy="1329443"/>
          </a:xfrm>
        </p:spPr>
        <p:txBody>
          <a:bodyPr>
            <a:normAutofit/>
          </a:bodyPr>
          <a:lstStyle/>
          <a:p>
            <a:pPr algn="r"/>
            <a:br>
              <a:rPr lang="nl-NL" dirty="0"/>
            </a:br>
            <a:r>
              <a:rPr lang="nl-NL" dirty="0"/>
              <a:t>lj1 P4 van 12 mei 2023</a:t>
            </a:r>
            <a:endParaRPr lang="nl-NL" i="1" dirty="0"/>
          </a:p>
        </p:txBody>
      </p:sp>
    </p:spTree>
    <p:extLst>
      <p:ext uri="{BB962C8B-B14F-4D97-AF65-F5344CB8AC3E}">
        <p14:creationId xmlns:p14="http://schemas.microsoft.com/office/powerpoint/2010/main" val="3763990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B1A33C-EA9E-4882-A6EB-120B5C56C13E}"/>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kern="1200">
                <a:solidFill>
                  <a:srgbClr val="FFFFFF"/>
                </a:solidFill>
                <a:latin typeface="+mj-lt"/>
                <a:ea typeface="+mj-ea"/>
                <a:cs typeface="+mj-cs"/>
              </a:rPr>
              <a:t>Inhoud</a:t>
            </a: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2F6A3A71-C8E6-48F8-87A5-F65DB0082CC2}"/>
              </a:ext>
            </a:extLst>
          </p:cNvPr>
          <p:cNvSpPr txBox="1"/>
          <p:nvPr/>
        </p:nvSpPr>
        <p:spPr>
          <a:xfrm>
            <a:off x="5370153" y="1526033"/>
            <a:ext cx="5536397" cy="3935281"/>
          </a:xfrm>
          <a:prstGeom prst="rect">
            <a:avLst/>
          </a:prstGeom>
        </p:spPr>
        <p:txBody>
          <a:bodyPr vert="horz" lIns="91440" tIns="45720" rIns="91440" bIns="45720" rtlCol="0">
            <a:normAutofit/>
          </a:bodyPr>
          <a:lstStyle/>
          <a:p>
            <a:pPr>
              <a:lnSpc>
                <a:spcPct val="90000"/>
              </a:lnSpc>
              <a:spcAft>
                <a:spcPts val="600"/>
              </a:spcAft>
            </a:pPr>
            <a:r>
              <a:rPr lang="en-US" sz="4800" dirty="0"/>
              <a:t>Doelgroepanalyse</a:t>
            </a:r>
          </a:p>
          <a:p>
            <a:pPr>
              <a:lnSpc>
                <a:spcPct val="90000"/>
              </a:lnSpc>
              <a:spcAft>
                <a:spcPts val="600"/>
              </a:spcAft>
            </a:pPr>
            <a:endParaRPr lang="en-US" sz="4800" dirty="0"/>
          </a:p>
        </p:txBody>
      </p:sp>
    </p:spTree>
    <p:extLst>
      <p:ext uri="{BB962C8B-B14F-4D97-AF65-F5344CB8AC3E}">
        <p14:creationId xmlns:p14="http://schemas.microsoft.com/office/powerpoint/2010/main" val="248196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89243-2490-412F-AD7F-530DEBBF3EF5}"/>
              </a:ext>
            </a:extLst>
          </p:cNvPr>
          <p:cNvSpPr>
            <a:spLocks noGrp="1"/>
          </p:cNvSpPr>
          <p:nvPr>
            <p:ph type="title"/>
          </p:nvPr>
        </p:nvSpPr>
        <p:spPr/>
        <p:txBody>
          <a:bodyPr/>
          <a:lstStyle/>
          <a:p>
            <a:r>
              <a:rPr lang="nl-NL" dirty="0"/>
              <a:t>Begrippen</a:t>
            </a:r>
          </a:p>
        </p:txBody>
      </p:sp>
      <p:graphicFrame>
        <p:nvGraphicFramePr>
          <p:cNvPr id="5" name="Tabel 4">
            <a:extLst>
              <a:ext uri="{FF2B5EF4-FFF2-40B4-BE49-F238E27FC236}">
                <a16:creationId xmlns:a16="http://schemas.microsoft.com/office/drawing/2014/main" id="{E0F0AF20-BEEE-42ED-89B1-24405DF54ACB}"/>
              </a:ext>
            </a:extLst>
          </p:cNvPr>
          <p:cNvGraphicFramePr>
            <a:graphicFrameLocks noGrp="1"/>
          </p:cNvGraphicFramePr>
          <p:nvPr/>
        </p:nvGraphicFramePr>
        <p:xfrm>
          <a:off x="932180" y="1502331"/>
          <a:ext cx="9732010" cy="2092484"/>
        </p:xfrm>
        <a:graphic>
          <a:graphicData uri="http://schemas.openxmlformats.org/drawingml/2006/table">
            <a:tbl>
              <a:tblPr/>
              <a:tblGrid>
                <a:gridCol w="4866005">
                  <a:extLst>
                    <a:ext uri="{9D8B030D-6E8A-4147-A177-3AD203B41FA5}">
                      <a16:colId xmlns:a16="http://schemas.microsoft.com/office/drawing/2014/main" val="184692369"/>
                    </a:ext>
                  </a:extLst>
                </a:gridCol>
                <a:gridCol w="4866005">
                  <a:extLst>
                    <a:ext uri="{9D8B030D-6E8A-4147-A177-3AD203B41FA5}">
                      <a16:colId xmlns:a16="http://schemas.microsoft.com/office/drawing/2014/main" val="2965789"/>
                    </a:ext>
                  </a:extLst>
                </a:gridCol>
              </a:tblGrid>
              <a:tr h="2092484">
                <a:tc>
                  <a:txBody>
                    <a:bodyPr/>
                    <a:lstStyle/>
                    <a:p>
                      <a:pPr algn="just" rtl="0" fontAlgn="base"/>
                      <a:r>
                        <a:rPr lang="nl-NL" sz="1800" b="1" i="0" dirty="0">
                          <a:solidFill>
                            <a:srgbClr val="000000"/>
                          </a:solidFill>
                          <a:effectLst/>
                          <a:latin typeface="Calibri" panose="020F0502020204030204" pitchFamily="34" charset="0"/>
                        </a:rPr>
                        <a:t>Doelgroep analyse </a:t>
                      </a:r>
                      <a:r>
                        <a:rPr lang="nl-NL" sz="1800" b="0" i="0" dirty="0">
                          <a:solidFill>
                            <a:srgbClr val="000000"/>
                          </a:solidFill>
                          <a:effectLst/>
                          <a:latin typeface="Calibri" panose="020F0502020204030204" pitchFamily="34" charset="0"/>
                        </a:rPr>
                        <a:t> </a:t>
                      </a:r>
                      <a:endParaRPr lang="nl-NL" sz="1800" b="0" i="0" dirty="0">
                        <a:effectLst/>
                      </a:endParaRPr>
                    </a:p>
                  </a:txBody>
                  <a:tcPr anchor="ctr">
                    <a:lnL w="6350" cap="flat" cmpd="sng" algn="ctr">
                      <a:solidFill>
                        <a:srgbClr val="B07B7E"/>
                      </a:solidFill>
                      <a:prstDash val="solid"/>
                      <a:round/>
                      <a:headEnd type="none" w="med" len="med"/>
                      <a:tailEnd type="none" w="med" len="med"/>
                    </a:lnL>
                    <a:lnR w="6350" cap="flat" cmpd="sng" algn="ctr">
                      <a:solidFill>
                        <a:srgbClr val="307B7E"/>
                      </a:solidFill>
                      <a:prstDash val="solid"/>
                      <a:round/>
                      <a:headEnd type="none" w="med" len="med"/>
                      <a:tailEnd type="none" w="med" len="med"/>
                    </a:lnR>
                    <a:lnT w="6350" cap="flat" cmpd="sng" algn="ctr">
                      <a:solidFill>
                        <a:srgbClr val="B07B7E"/>
                      </a:solidFill>
                      <a:prstDash val="solid"/>
                      <a:round/>
                      <a:headEnd type="none" w="med" len="med"/>
                      <a:tailEnd type="none" w="med" len="med"/>
                    </a:lnT>
                    <a:lnB w="6350" cap="flat" cmpd="sng" algn="ctr">
                      <a:solidFill>
                        <a:srgbClr val="B07B7E"/>
                      </a:solidFill>
                      <a:prstDash val="solid"/>
                      <a:round/>
                      <a:headEnd type="none" w="med" len="med"/>
                      <a:tailEnd type="none" w="med" len="med"/>
                    </a:lnB>
                    <a:solidFill>
                      <a:srgbClr val="E2EFD9"/>
                    </a:solidFill>
                  </a:tcPr>
                </a:tc>
                <a:tc>
                  <a:txBody>
                    <a:bodyPr/>
                    <a:lstStyle/>
                    <a:p>
                      <a:pPr algn="l" rtl="0" fontAlgn="base"/>
                      <a:r>
                        <a:rPr lang="nl-NL" sz="1800" b="0" i="0" dirty="0">
                          <a:solidFill>
                            <a:srgbClr val="000000"/>
                          </a:solidFill>
                          <a:effectLst/>
                          <a:latin typeface="Calibri" panose="020F0502020204030204" pitchFamily="34" charset="0"/>
                        </a:rPr>
                        <a:t>Functie van de doelgroep analyse binnen sociale sector kennen.  </a:t>
                      </a:r>
                      <a:endParaRPr lang="nl-NL" sz="1800" b="0" i="0" dirty="0">
                        <a:effectLst/>
                      </a:endParaRPr>
                    </a:p>
                    <a:p>
                      <a:pPr algn="l" rtl="0" fontAlgn="base"/>
                      <a:r>
                        <a:rPr lang="nl-NL" sz="1800" b="0" i="0" dirty="0">
                          <a:solidFill>
                            <a:srgbClr val="000000"/>
                          </a:solidFill>
                          <a:effectLst/>
                          <a:latin typeface="Calibri" panose="020F0502020204030204" pitchFamily="34" charset="0"/>
                        </a:rPr>
                        <a:t>Wat moet je waarvoor weten bij de inrichting van een gebied. </a:t>
                      </a:r>
                      <a:endParaRPr lang="nl-NL" sz="1800" b="0" i="0" dirty="0">
                        <a:effectLst/>
                      </a:endParaRPr>
                    </a:p>
                    <a:p>
                      <a:pPr algn="l" rtl="0" fontAlgn="base"/>
                      <a:r>
                        <a:rPr lang="nl-NL" sz="1800" b="0" i="0" dirty="0">
                          <a:solidFill>
                            <a:srgbClr val="000000"/>
                          </a:solidFill>
                          <a:effectLst/>
                          <a:latin typeface="Calibri" panose="020F0502020204030204" pitchFamily="34" charset="0"/>
                        </a:rPr>
                        <a:t>Doelgroepen op leeftijd in kunnen delen.  </a:t>
                      </a:r>
                      <a:endParaRPr lang="nl-NL" sz="1800" b="0" i="0" dirty="0">
                        <a:effectLst/>
                      </a:endParaRPr>
                    </a:p>
                    <a:p>
                      <a:pPr algn="l" rtl="0" fontAlgn="base"/>
                      <a:r>
                        <a:rPr lang="nl-NL" sz="1800" b="0" i="0" dirty="0">
                          <a:solidFill>
                            <a:srgbClr val="000000"/>
                          </a:solidFill>
                          <a:effectLst/>
                          <a:latin typeface="Calibri" panose="020F0502020204030204" pitchFamily="34" charset="0"/>
                        </a:rPr>
                        <a:t>Ontwikkelingsfases van kinderen en jongeren kennen.  </a:t>
                      </a:r>
                      <a:endParaRPr lang="nl-NL" sz="1800" b="0" i="0" dirty="0">
                        <a:effectLst/>
                      </a:endParaRPr>
                    </a:p>
                  </a:txBody>
                  <a:tcPr>
                    <a:lnL w="6350" cap="flat" cmpd="sng" algn="ctr">
                      <a:solidFill>
                        <a:srgbClr val="307B7E"/>
                      </a:solidFill>
                      <a:prstDash val="solid"/>
                      <a:round/>
                      <a:headEnd type="none" w="med" len="med"/>
                      <a:tailEnd type="none" w="med" len="med"/>
                    </a:lnL>
                    <a:lnR w="6350" cap="flat" cmpd="sng" algn="ctr">
                      <a:solidFill>
                        <a:srgbClr val="307B7E"/>
                      </a:solidFill>
                      <a:prstDash val="solid"/>
                      <a:round/>
                      <a:headEnd type="none" w="med" len="med"/>
                      <a:tailEnd type="none" w="med" len="med"/>
                    </a:lnR>
                    <a:lnT w="6350" cap="flat" cmpd="sng" algn="ctr">
                      <a:solidFill>
                        <a:srgbClr val="307B7E"/>
                      </a:solidFill>
                      <a:prstDash val="solid"/>
                      <a:round/>
                      <a:headEnd type="none" w="med" len="med"/>
                      <a:tailEnd type="none" w="med" len="med"/>
                    </a:lnT>
                    <a:lnB w="6350" cap="flat" cmpd="sng" algn="ctr">
                      <a:solidFill>
                        <a:srgbClr val="307B7E"/>
                      </a:solidFill>
                      <a:prstDash val="solid"/>
                      <a:round/>
                      <a:headEnd type="none" w="med" len="med"/>
                      <a:tailEnd type="none" w="med" len="med"/>
                    </a:lnB>
                    <a:solidFill>
                      <a:srgbClr val="E2EFD9"/>
                    </a:solidFill>
                  </a:tcPr>
                </a:tc>
                <a:extLst>
                  <a:ext uri="{0D108BD9-81ED-4DB2-BD59-A6C34878D82A}">
                    <a16:rowId xmlns:a16="http://schemas.microsoft.com/office/drawing/2014/main" val="1606861269"/>
                  </a:ext>
                </a:extLst>
              </a:tr>
            </a:tbl>
          </a:graphicData>
        </a:graphic>
      </p:graphicFrame>
      <p:graphicFrame>
        <p:nvGraphicFramePr>
          <p:cNvPr id="8" name="Tabel 7">
            <a:extLst>
              <a:ext uri="{FF2B5EF4-FFF2-40B4-BE49-F238E27FC236}">
                <a16:creationId xmlns:a16="http://schemas.microsoft.com/office/drawing/2014/main" id="{3A2FAA6C-7DF7-4A05-81C5-CFEEECF929CB}"/>
              </a:ext>
            </a:extLst>
          </p:cNvPr>
          <p:cNvGraphicFramePr>
            <a:graphicFrameLocks noGrp="1"/>
          </p:cNvGraphicFramePr>
          <p:nvPr/>
        </p:nvGraphicFramePr>
        <p:xfrm>
          <a:off x="932180" y="3718346"/>
          <a:ext cx="9732010" cy="1950933"/>
        </p:xfrm>
        <a:graphic>
          <a:graphicData uri="http://schemas.openxmlformats.org/drawingml/2006/table">
            <a:tbl>
              <a:tblPr/>
              <a:tblGrid>
                <a:gridCol w="4866005">
                  <a:extLst>
                    <a:ext uri="{9D8B030D-6E8A-4147-A177-3AD203B41FA5}">
                      <a16:colId xmlns:a16="http://schemas.microsoft.com/office/drawing/2014/main" val="485129080"/>
                    </a:ext>
                  </a:extLst>
                </a:gridCol>
                <a:gridCol w="4866005">
                  <a:extLst>
                    <a:ext uri="{9D8B030D-6E8A-4147-A177-3AD203B41FA5}">
                      <a16:colId xmlns:a16="http://schemas.microsoft.com/office/drawing/2014/main" val="645238187"/>
                    </a:ext>
                  </a:extLst>
                </a:gridCol>
              </a:tblGrid>
              <a:tr h="1950933">
                <a:tc>
                  <a:txBody>
                    <a:bodyPr/>
                    <a:lstStyle/>
                    <a:p>
                      <a:pPr algn="just" rtl="0" fontAlgn="base"/>
                      <a:r>
                        <a:rPr lang="nl-NL" sz="1800" b="1" i="0" dirty="0">
                          <a:solidFill>
                            <a:srgbClr val="000000"/>
                          </a:solidFill>
                          <a:effectLst/>
                          <a:latin typeface="Calibri" panose="020F0502020204030204" pitchFamily="34" charset="0"/>
                        </a:rPr>
                        <a:t>Bewonersparticipatie</a:t>
                      </a:r>
                      <a:r>
                        <a:rPr lang="nl-NL" sz="1800" b="0" i="0" dirty="0">
                          <a:solidFill>
                            <a:srgbClr val="000000"/>
                          </a:solidFill>
                          <a:effectLst/>
                          <a:latin typeface="Calibri" panose="020F0502020204030204" pitchFamily="34" charset="0"/>
                        </a:rPr>
                        <a:t> bij de inrichting van een gebied  </a:t>
                      </a:r>
                      <a:endParaRPr lang="nl-NL" sz="1800" b="0" i="0" dirty="0">
                        <a:effectLst/>
                      </a:endParaRPr>
                    </a:p>
                  </a:txBody>
                  <a:tcPr anchor="ctr">
                    <a:lnL w="6350" cap="flat" cmpd="sng" algn="ctr">
                      <a:solidFill>
                        <a:srgbClr val="B03119"/>
                      </a:solidFill>
                      <a:prstDash val="solid"/>
                      <a:round/>
                      <a:headEnd type="none" w="med" len="med"/>
                      <a:tailEnd type="none" w="med" len="med"/>
                    </a:lnL>
                    <a:lnR w="6350" cap="flat" cmpd="sng" algn="ctr">
                      <a:solidFill>
                        <a:srgbClr val="B03519"/>
                      </a:solidFill>
                      <a:prstDash val="solid"/>
                      <a:round/>
                      <a:headEnd type="none" w="med" len="med"/>
                      <a:tailEnd type="none" w="med" len="med"/>
                    </a:lnR>
                    <a:lnT w="6350" cap="flat" cmpd="sng" algn="ctr">
                      <a:solidFill>
                        <a:srgbClr val="B03119"/>
                      </a:solidFill>
                      <a:prstDash val="solid"/>
                      <a:round/>
                      <a:headEnd type="none" w="med" len="med"/>
                      <a:tailEnd type="none" w="med" len="med"/>
                    </a:lnT>
                    <a:lnB w="6350" cap="flat" cmpd="sng" algn="ctr">
                      <a:solidFill>
                        <a:srgbClr val="B03119"/>
                      </a:solidFill>
                      <a:prstDash val="solid"/>
                      <a:round/>
                      <a:headEnd type="none" w="med" len="med"/>
                      <a:tailEnd type="none" w="med" len="med"/>
                    </a:lnB>
                    <a:solidFill>
                      <a:srgbClr val="E2EFD9"/>
                    </a:solidFill>
                  </a:tcPr>
                </a:tc>
                <a:tc>
                  <a:txBody>
                    <a:bodyPr/>
                    <a:lstStyle/>
                    <a:p>
                      <a:pPr algn="l" rtl="0" fontAlgn="base"/>
                      <a:r>
                        <a:rPr lang="nl-NL" sz="1800" b="0" i="0" dirty="0">
                          <a:solidFill>
                            <a:srgbClr val="000000"/>
                          </a:solidFill>
                          <a:effectLst/>
                          <a:latin typeface="Calibri" panose="020F0502020204030204" pitchFamily="34" charset="0"/>
                        </a:rPr>
                        <a:t>Wat is bewonersparticipatie, hoe kun je dat organiseren? Wat is de rol van de gemeente hierbij en welke maatschappelijke organisaties zijn hierbij betrokken. Participatieladder kennen. Succesfactoren en valkuilen van bewonersparticipatie kennen.  </a:t>
                      </a:r>
                      <a:endParaRPr lang="nl-NL" sz="1800" b="0" i="0" dirty="0">
                        <a:effectLst/>
                      </a:endParaRPr>
                    </a:p>
                  </a:txBody>
                  <a:tcPr>
                    <a:lnL w="6350" cap="flat" cmpd="sng" algn="ctr">
                      <a:solidFill>
                        <a:srgbClr val="B03519"/>
                      </a:solidFill>
                      <a:prstDash val="solid"/>
                      <a:round/>
                      <a:headEnd type="none" w="med" len="med"/>
                      <a:tailEnd type="none" w="med" len="med"/>
                    </a:lnL>
                    <a:lnR w="6350" cap="flat" cmpd="sng" algn="ctr">
                      <a:solidFill>
                        <a:srgbClr val="B03519"/>
                      </a:solidFill>
                      <a:prstDash val="solid"/>
                      <a:round/>
                      <a:headEnd type="none" w="med" len="med"/>
                      <a:tailEnd type="none" w="med" len="med"/>
                    </a:lnR>
                    <a:lnT w="6350" cap="flat" cmpd="sng" algn="ctr">
                      <a:solidFill>
                        <a:srgbClr val="B03519"/>
                      </a:solidFill>
                      <a:prstDash val="solid"/>
                      <a:round/>
                      <a:headEnd type="none" w="med" len="med"/>
                      <a:tailEnd type="none" w="med" len="med"/>
                    </a:lnT>
                    <a:lnB w="6350" cap="flat" cmpd="sng" algn="ctr">
                      <a:solidFill>
                        <a:srgbClr val="B03519"/>
                      </a:solidFill>
                      <a:prstDash val="solid"/>
                      <a:round/>
                      <a:headEnd type="none" w="med" len="med"/>
                      <a:tailEnd type="none" w="med" len="med"/>
                    </a:lnB>
                    <a:solidFill>
                      <a:srgbClr val="E2EFD9"/>
                    </a:solidFill>
                  </a:tcPr>
                </a:tc>
                <a:extLst>
                  <a:ext uri="{0D108BD9-81ED-4DB2-BD59-A6C34878D82A}">
                    <a16:rowId xmlns:a16="http://schemas.microsoft.com/office/drawing/2014/main" val="1243046076"/>
                  </a:ext>
                </a:extLst>
              </a:tr>
            </a:tbl>
          </a:graphicData>
        </a:graphic>
      </p:graphicFrame>
      <p:sp>
        <p:nvSpPr>
          <p:cNvPr id="3" name="Pijl: omlaag 2">
            <a:extLst>
              <a:ext uri="{FF2B5EF4-FFF2-40B4-BE49-F238E27FC236}">
                <a16:creationId xmlns:a16="http://schemas.microsoft.com/office/drawing/2014/main" id="{E1A3AC50-9807-7D7C-BA25-0EDE7D8A247F}"/>
              </a:ext>
            </a:extLst>
          </p:cNvPr>
          <p:cNvSpPr/>
          <p:nvPr/>
        </p:nvSpPr>
        <p:spPr>
          <a:xfrm>
            <a:off x="4426527" y="3138055"/>
            <a:ext cx="394855" cy="10287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245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CBE4725-BC82-4394-AFDF-3ECF7BE22722}"/>
              </a:ext>
            </a:extLst>
          </p:cNvPr>
          <p:cNvSpPr>
            <a:spLocks noGrp="1"/>
          </p:cNvSpPr>
          <p:nvPr>
            <p:ph type="ctrTitle"/>
          </p:nvPr>
        </p:nvSpPr>
        <p:spPr>
          <a:xfrm>
            <a:off x="638881" y="390525"/>
            <a:ext cx="10909640" cy="1510301"/>
          </a:xfrm>
        </p:spPr>
        <p:txBody>
          <a:bodyPr anchor="ctr">
            <a:normAutofit/>
          </a:bodyPr>
          <a:lstStyle/>
          <a:p>
            <a:r>
              <a:rPr lang="nl-NL" sz="6600">
                <a:solidFill>
                  <a:srgbClr val="FFFFFF"/>
                </a:solidFill>
              </a:rPr>
              <a:t>1. Doelgroep analyse</a:t>
            </a:r>
          </a:p>
        </p:txBody>
      </p:sp>
      <p:sp>
        <p:nvSpPr>
          <p:cNvPr id="3" name="Ondertitel 2">
            <a:extLst>
              <a:ext uri="{FF2B5EF4-FFF2-40B4-BE49-F238E27FC236}">
                <a16:creationId xmlns:a16="http://schemas.microsoft.com/office/drawing/2014/main" id="{883AFA50-ADBF-4EF0-8A01-40CB5F585AC9}"/>
              </a:ext>
            </a:extLst>
          </p:cNvPr>
          <p:cNvSpPr>
            <a:spLocks noGrp="1"/>
          </p:cNvSpPr>
          <p:nvPr>
            <p:ph type="subTitle" idx="1"/>
          </p:nvPr>
        </p:nvSpPr>
        <p:spPr>
          <a:xfrm>
            <a:off x="2895601" y="1900826"/>
            <a:ext cx="6396204" cy="662542"/>
          </a:xfrm>
        </p:spPr>
        <p:txBody>
          <a:bodyPr anchor="ctr">
            <a:normAutofit/>
          </a:bodyPr>
          <a:lstStyle/>
          <a:p>
            <a:r>
              <a:rPr lang="nl-NL">
                <a:solidFill>
                  <a:srgbClr val="FFFFFF"/>
                </a:solidFill>
              </a:rPr>
              <a:t>Over wie hebben we het? </a:t>
            </a:r>
          </a:p>
        </p:txBody>
      </p:sp>
      <p:sp>
        <p:nvSpPr>
          <p:cNvPr id="13"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B8C2B454-4A02-438A-AA27-674C42805144}"/>
              </a:ext>
            </a:extLst>
          </p:cNvPr>
          <p:cNvPicPr>
            <a:picLocks noChangeAspect="1"/>
          </p:cNvPicPr>
          <p:nvPr/>
        </p:nvPicPr>
        <p:blipFill>
          <a:blip r:embed="rId2"/>
          <a:stretch>
            <a:fillRect/>
          </a:stretch>
        </p:blipFill>
        <p:spPr>
          <a:xfrm>
            <a:off x="3059766" y="3067050"/>
            <a:ext cx="6069420" cy="3019537"/>
          </a:xfrm>
          <a:prstGeom prst="rect">
            <a:avLst/>
          </a:prstGeom>
        </p:spPr>
      </p:pic>
    </p:spTree>
    <p:extLst>
      <p:ext uri="{BB962C8B-B14F-4D97-AF65-F5344CB8AC3E}">
        <p14:creationId xmlns:p14="http://schemas.microsoft.com/office/powerpoint/2010/main" val="56612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B20D57-EF0D-4BD8-8D68-D8EE0255CFBB}"/>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Doelgroepen; met en voor wie </a:t>
            </a:r>
          </a:p>
        </p:txBody>
      </p:sp>
      <p:sp>
        <p:nvSpPr>
          <p:cNvPr id="2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tekst 3">
            <a:extLst>
              <a:ext uri="{FF2B5EF4-FFF2-40B4-BE49-F238E27FC236}">
                <a16:creationId xmlns:a16="http://schemas.microsoft.com/office/drawing/2014/main" id="{57856E34-5BE4-41AD-A67C-8D4DE19385BA}"/>
              </a:ext>
            </a:extLst>
          </p:cNvPr>
          <p:cNvSpPr>
            <a:spLocks noGrp="1"/>
          </p:cNvSpPr>
          <p:nvPr>
            <p:ph type="body" sz="half" idx="2"/>
          </p:nvPr>
        </p:nvSpPr>
        <p:spPr>
          <a:xfrm>
            <a:off x="630936" y="2660904"/>
            <a:ext cx="4818888" cy="3547872"/>
          </a:xfrm>
        </p:spPr>
        <p:txBody>
          <a:bodyPr vert="horz" lIns="91440" tIns="45720" rIns="91440" bIns="45720" rtlCol="0" anchor="t">
            <a:normAutofit lnSpcReduction="10000"/>
          </a:bodyPr>
          <a:lstStyle/>
          <a:p>
            <a:pPr indent="-228600">
              <a:buFont typeface="Arial" panose="020B0604020202020204" pitchFamily="34" charset="0"/>
              <a:buChar char="•"/>
            </a:pPr>
            <a:endParaRPr lang="en-US" sz="1700" dirty="0"/>
          </a:p>
          <a:p>
            <a:r>
              <a:rPr lang="nl-NL" sz="1800" dirty="0"/>
              <a:t>Bij bewonersparticipatie is het belangrijk om vast te stellen met wie je gaat samenwerken aan een project.</a:t>
            </a:r>
          </a:p>
          <a:p>
            <a:r>
              <a:rPr lang="nl-NL" sz="1800" dirty="0"/>
              <a:t>Die doelgroep bepaal je vaak ook samen met alle betrokken partijen. </a:t>
            </a:r>
          </a:p>
          <a:p>
            <a:r>
              <a:rPr lang="nl-NL" sz="1800" dirty="0"/>
              <a:t>Bij een doelgroep analyse verzamel je informatie over bv. leeftijd, school, gezinssamenstelling, adres, behoefte en wensen. Hierdoor ontstaat een ‘plaatje’ dat richting geeft aan je project. </a:t>
            </a:r>
          </a:p>
          <a:p>
            <a:r>
              <a:rPr lang="nl-NL" sz="1800" dirty="0"/>
              <a:t>Passend bij de doelgroep en je opdracht, betrek je de bewoners op een passende manier. </a:t>
            </a:r>
          </a:p>
        </p:txBody>
      </p:sp>
      <p:pic>
        <p:nvPicPr>
          <p:cNvPr id="5" name="Tijdelijke aanduiding voor inhoud 4">
            <a:extLst>
              <a:ext uri="{FF2B5EF4-FFF2-40B4-BE49-F238E27FC236}">
                <a16:creationId xmlns:a16="http://schemas.microsoft.com/office/drawing/2014/main" id="{BF1C9EF3-A0DF-4C7F-A225-09C7AF3AB5BE}"/>
              </a:ext>
            </a:extLst>
          </p:cNvPr>
          <p:cNvPicPr>
            <a:picLocks noGrp="1" noChangeAspect="1"/>
          </p:cNvPicPr>
          <p:nvPr>
            <p:ph idx="1"/>
          </p:nvPr>
        </p:nvPicPr>
        <p:blipFill rotWithShape="1">
          <a:blip r:embed="rId2"/>
          <a:srcRect b="45837"/>
          <a:stretch/>
        </p:blipFill>
        <p:spPr>
          <a:xfrm>
            <a:off x="6099048" y="2261087"/>
            <a:ext cx="5458968" cy="2335825"/>
          </a:xfrm>
          <a:prstGeom prst="rect">
            <a:avLst/>
          </a:prstGeom>
        </p:spPr>
      </p:pic>
    </p:spTree>
    <p:extLst>
      <p:ext uri="{BB962C8B-B14F-4D97-AF65-F5344CB8AC3E}">
        <p14:creationId xmlns:p14="http://schemas.microsoft.com/office/powerpoint/2010/main" val="250345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8BFB3-5BF9-BA7D-2404-78916AF276F5}"/>
              </a:ext>
            </a:extLst>
          </p:cNvPr>
          <p:cNvSpPr>
            <a:spLocks noGrp="1"/>
          </p:cNvSpPr>
          <p:nvPr>
            <p:ph type="title"/>
          </p:nvPr>
        </p:nvSpPr>
        <p:spPr/>
        <p:txBody>
          <a:bodyPr/>
          <a:lstStyle/>
          <a:p>
            <a:r>
              <a:rPr lang="nl-NL" dirty="0"/>
              <a:t>Type doelgroepen </a:t>
            </a:r>
          </a:p>
        </p:txBody>
      </p:sp>
      <p:sp>
        <p:nvSpPr>
          <p:cNvPr id="3" name="Ovaal 2">
            <a:extLst>
              <a:ext uri="{FF2B5EF4-FFF2-40B4-BE49-F238E27FC236}">
                <a16:creationId xmlns:a16="http://schemas.microsoft.com/office/drawing/2014/main" id="{839AC49E-4BBE-BBF3-31A6-579F8E98B1E1}"/>
              </a:ext>
            </a:extLst>
          </p:cNvPr>
          <p:cNvSpPr/>
          <p:nvPr/>
        </p:nvSpPr>
        <p:spPr>
          <a:xfrm>
            <a:off x="662214" y="1837192"/>
            <a:ext cx="3381828" cy="1052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Voetbalvereniging? </a:t>
            </a:r>
          </a:p>
        </p:txBody>
      </p:sp>
      <p:sp>
        <p:nvSpPr>
          <p:cNvPr id="4" name="Ovaal 3">
            <a:extLst>
              <a:ext uri="{FF2B5EF4-FFF2-40B4-BE49-F238E27FC236}">
                <a16:creationId xmlns:a16="http://schemas.microsoft.com/office/drawing/2014/main" id="{31C722A4-8508-87B8-7BA1-4314AB007655}"/>
              </a:ext>
            </a:extLst>
          </p:cNvPr>
          <p:cNvSpPr/>
          <p:nvPr/>
        </p:nvSpPr>
        <p:spPr>
          <a:xfrm>
            <a:off x="5950858" y="786609"/>
            <a:ext cx="2474686" cy="230550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t>Wandelroute door de stad?</a:t>
            </a:r>
          </a:p>
        </p:txBody>
      </p:sp>
      <p:sp>
        <p:nvSpPr>
          <p:cNvPr id="5" name="Ovaal 4">
            <a:extLst>
              <a:ext uri="{FF2B5EF4-FFF2-40B4-BE49-F238E27FC236}">
                <a16:creationId xmlns:a16="http://schemas.microsoft.com/office/drawing/2014/main" id="{2B82A0CA-4F2E-15CC-A8B2-850B98CF72F1}"/>
              </a:ext>
            </a:extLst>
          </p:cNvPr>
          <p:cNvSpPr/>
          <p:nvPr/>
        </p:nvSpPr>
        <p:spPr>
          <a:xfrm>
            <a:off x="8055427" y="3429000"/>
            <a:ext cx="2946401" cy="211273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i="1" dirty="0"/>
              <a:t>Koffie-uurtje vrouwencentrum?</a:t>
            </a:r>
          </a:p>
        </p:txBody>
      </p:sp>
      <p:sp>
        <p:nvSpPr>
          <p:cNvPr id="6" name="Ovaal 5">
            <a:extLst>
              <a:ext uri="{FF2B5EF4-FFF2-40B4-BE49-F238E27FC236}">
                <a16:creationId xmlns:a16="http://schemas.microsoft.com/office/drawing/2014/main" id="{C0A2D61C-FC9F-4A8E-A1A5-E50711FF35AC}"/>
              </a:ext>
            </a:extLst>
          </p:cNvPr>
          <p:cNvSpPr/>
          <p:nvPr/>
        </p:nvSpPr>
        <p:spPr>
          <a:xfrm>
            <a:off x="3911600" y="3294517"/>
            <a:ext cx="2474686" cy="132556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i="1" dirty="0"/>
              <a:t>Hobbyclub wijkcentrum? </a:t>
            </a:r>
          </a:p>
        </p:txBody>
      </p:sp>
      <p:sp>
        <p:nvSpPr>
          <p:cNvPr id="7" name="Ovaal 6">
            <a:extLst>
              <a:ext uri="{FF2B5EF4-FFF2-40B4-BE49-F238E27FC236}">
                <a16:creationId xmlns:a16="http://schemas.microsoft.com/office/drawing/2014/main" id="{ACF3D03B-08CE-44A5-CBA3-91FE2AD61FDB}"/>
              </a:ext>
            </a:extLst>
          </p:cNvPr>
          <p:cNvSpPr/>
          <p:nvPr/>
        </p:nvSpPr>
        <p:spPr>
          <a:xfrm>
            <a:off x="1005115" y="4485368"/>
            <a:ext cx="2696027" cy="169771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Abadi" panose="020B0604020104020204" pitchFamily="34" charset="0"/>
              </a:rPr>
              <a:t>Activiteitenclub voor menen die eenzaam zijn?</a:t>
            </a:r>
          </a:p>
        </p:txBody>
      </p:sp>
      <p:sp>
        <p:nvSpPr>
          <p:cNvPr id="8" name="Ovaal 7">
            <a:extLst>
              <a:ext uri="{FF2B5EF4-FFF2-40B4-BE49-F238E27FC236}">
                <a16:creationId xmlns:a16="http://schemas.microsoft.com/office/drawing/2014/main" id="{4873054C-9CDB-6DB5-ACE3-DB8E9B80CF70}"/>
              </a:ext>
            </a:extLst>
          </p:cNvPr>
          <p:cNvSpPr/>
          <p:nvPr/>
        </p:nvSpPr>
        <p:spPr>
          <a:xfrm>
            <a:off x="9055100" y="666297"/>
            <a:ext cx="2474686" cy="13255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i="1" dirty="0"/>
              <a:t>Opvoedwinkel?</a:t>
            </a:r>
          </a:p>
        </p:txBody>
      </p:sp>
      <p:sp>
        <p:nvSpPr>
          <p:cNvPr id="9" name="Ovaal 8">
            <a:extLst>
              <a:ext uri="{FF2B5EF4-FFF2-40B4-BE49-F238E27FC236}">
                <a16:creationId xmlns:a16="http://schemas.microsoft.com/office/drawing/2014/main" id="{EC8554A4-A3BE-2C11-51A3-57668648D85E}"/>
              </a:ext>
            </a:extLst>
          </p:cNvPr>
          <p:cNvSpPr/>
          <p:nvPr/>
        </p:nvSpPr>
        <p:spPr>
          <a:xfrm>
            <a:off x="5370283" y="4989176"/>
            <a:ext cx="2474686" cy="132556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i="1" dirty="0"/>
              <a:t>Stichting Buurttuin </a:t>
            </a:r>
          </a:p>
        </p:txBody>
      </p:sp>
    </p:spTree>
    <p:extLst>
      <p:ext uri="{BB962C8B-B14F-4D97-AF65-F5344CB8AC3E}">
        <p14:creationId xmlns:p14="http://schemas.microsoft.com/office/powerpoint/2010/main" val="171912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F1857-AE64-4254-FC5A-038EAD414E31}"/>
              </a:ext>
            </a:extLst>
          </p:cNvPr>
          <p:cNvSpPr>
            <a:spLocks noGrp="1"/>
          </p:cNvSpPr>
          <p:nvPr>
            <p:ph type="title"/>
          </p:nvPr>
        </p:nvSpPr>
        <p:spPr/>
        <p:txBody>
          <a:bodyPr/>
          <a:lstStyle/>
          <a:p>
            <a:r>
              <a:rPr lang="nl-NL" dirty="0"/>
              <a:t>Hoe werkt het dan?</a:t>
            </a:r>
          </a:p>
        </p:txBody>
      </p:sp>
      <p:sp>
        <p:nvSpPr>
          <p:cNvPr id="3" name="Tekstvak 2">
            <a:extLst>
              <a:ext uri="{FF2B5EF4-FFF2-40B4-BE49-F238E27FC236}">
                <a16:creationId xmlns:a16="http://schemas.microsoft.com/office/drawing/2014/main" id="{BC336C00-F6AE-A310-479A-108DFF0FD72F}"/>
              </a:ext>
            </a:extLst>
          </p:cNvPr>
          <p:cNvSpPr txBox="1"/>
          <p:nvPr/>
        </p:nvSpPr>
        <p:spPr>
          <a:xfrm>
            <a:off x="838200" y="2133600"/>
            <a:ext cx="4575629" cy="1477328"/>
          </a:xfrm>
          <a:prstGeom prst="rect">
            <a:avLst/>
          </a:prstGeom>
          <a:noFill/>
        </p:spPr>
        <p:txBody>
          <a:bodyPr wrap="square" rtlCol="0">
            <a:spAutoFit/>
          </a:bodyPr>
          <a:lstStyle/>
          <a:p>
            <a:r>
              <a:rPr lang="nl-NL" dirty="0"/>
              <a:t>OF</a:t>
            </a:r>
          </a:p>
          <a:p>
            <a:r>
              <a:rPr lang="nl-NL" dirty="0"/>
              <a:t>De doelgroep heeft een vraag, behoefte of idee en met die groep ga je aan de slag. </a:t>
            </a:r>
          </a:p>
          <a:p>
            <a:endParaRPr lang="nl-NL" dirty="0"/>
          </a:p>
          <a:p>
            <a:endParaRPr lang="nl-NL" dirty="0"/>
          </a:p>
        </p:txBody>
      </p:sp>
      <p:sp>
        <p:nvSpPr>
          <p:cNvPr id="4" name="Tekstvak 3">
            <a:extLst>
              <a:ext uri="{FF2B5EF4-FFF2-40B4-BE49-F238E27FC236}">
                <a16:creationId xmlns:a16="http://schemas.microsoft.com/office/drawing/2014/main" id="{51BC744B-528C-4CA5-7A91-517128EE178D}"/>
              </a:ext>
            </a:extLst>
          </p:cNvPr>
          <p:cNvSpPr txBox="1"/>
          <p:nvPr/>
        </p:nvSpPr>
        <p:spPr>
          <a:xfrm>
            <a:off x="6535057" y="2133600"/>
            <a:ext cx="4575629" cy="1200329"/>
          </a:xfrm>
          <a:prstGeom prst="rect">
            <a:avLst/>
          </a:prstGeom>
          <a:noFill/>
        </p:spPr>
        <p:txBody>
          <a:bodyPr wrap="square" rtlCol="0">
            <a:spAutoFit/>
          </a:bodyPr>
          <a:lstStyle/>
          <a:p>
            <a:r>
              <a:rPr lang="nl-NL" dirty="0"/>
              <a:t>OF</a:t>
            </a:r>
          </a:p>
          <a:p>
            <a:r>
              <a:rPr lang="nl-NL" dirty="0"/>
              <a:t>Er is een project waarvoor je moet weten wie de doelgroep is: de deelnemers, gebruikers, belanghebbenden. </a:t>
            </a:r>
          </a:p>
        </p:txBody>
      </p:sp>
      <p:sp>
        <p:nvSpPr>
          <p:cNvPr id="5" name="Tekstvak 4">
            <a:extLst>
              <a:ext uri="{FF2B5EF4-FFF2-40B4-BE49-F238E27FC236}">
                <a16:creationId xmlns:a16="http://schemas.microsoft.com/office/drawing/2014/main" id="{98851E17-A24C-FB69-18C0-FEF12A7CE94F}"/>
              </a:ext>
            </a:extLst>
          </p:cNvPr>
          <p:cNvSpPr txBox="1"/>
          <p:nvPr/>
        </p:nvSpPr>
        <p:spPr>
          <a:xfrm>
            <a:off x="838200" y="4053840"/>
            <a:ext cx="4575629" cy="1754326"/>
          </a:xfrm>
          <a:prstGeom prst="rect">
            <a:avLst/>
          </a:prstGeom>
          <a:noFill/>
        </p:spPr>
        <p:txBody>
          <a:bodyPr wrap="square" rtlCol="0">
            <a:spAutoFit/>
          </a:bodyPr>
          <a:lstStyle/>
          <a:p>
            <a:r>
              <a:rPr lang="nl-NL" dirty="0"/>
              <a:t>De doelgroepanalyse maak je dan om de doelgroep beter te leren kennen en zo beter in te kunnen spelen en aan te sluiten bij hun vraag, behoefte of idee. </a:t>
            </a:r>
          </a:p>
          <a:p>
            <a:endParaRPr lang="nl-NL" dirty="0"/>
          </a:p>
          <a:p>
            <a:endParaRPr lang="nl-NL" dirty="0"/>
          </a:p>
        </p:txBody>
      </p:sp>
      <p:sp>
        <p:nvSpPr>
          <p:cNvPr id="6" name="Tekstvak 5">
            <a:extLst>
              <a:ext uri="{FF2B5EF4-FFF2-40B4-BE49-F238E27FC236}">
                <a16:creationId xmlns:a16="http://schemas.microsoft.com/office/drawing/2014/main" id="{3C89B5B8-4BE3-5FD5-D84E-A4BBC23DF8C1}"/>
              </a:ext>
            </a:extLst>
          </p:cNvPr>
          <p:cNvSpPr txBox="1"/>
          <p:nvPr/>
        </p:nvSpPr>
        <p:spPr>
          <a:xfrm>
            <a:off x="6535057" y="4053840"/>
            <a:ext cx="4575629" cy="1200329"/>
          </a:xfrm>
          <a:prstGeom prst="rect">
            <a:avLst/>
          </a:prstGeom>
          <a:noFill/>
        </p:spPr>
        <p:txBody>
          <a:bodyPr wrap="square" rtlCol="0">
            <a:spAutoFit/>
          </a:bodyPr>
          <a:lstStyle/>
          <a:p>
            <a:r>
              <a:rPr lang="nl-NL" dirty="0"/>
              <a:t>De doelgroepanalyse maak je dan om te onderzoeken wie potentiële deelnemers zijn, gebruikers zijn of belanghebbenden zijn.</a:t>
            </a:r>
          </a:p>
          <a:p>
            <a:endParaRPr lang="nl-NL" dirty="0"/>
          </a:p>
        </p:txBody>
      </p:sp>
      <p:sp>
        <p:nvSpPr>
          <p:cNvPr id="7" name="Pijl: omlaag 6">
            <a:extLst>
              <a:ext uri="{FF2B5EF4-FFF2-40B4-BE49-F238E27FC236}">
                <a16:creationId xmlns:a16="http://schemas.microsoft.com/office/drawing/2014/main" id="{C6825FEC-FD8F-5996-E367-FD7F7C49D86A}"/>
              </a:ext>
            </a:extLst>
          </p:cNvPr>
          <p:cNvSpPr/>
          <p:nvPr/>
        </p:nvSpPr>
        <p:spPr>
          <a:xfrm>
            <a:off x="2510971" y="3222171"/>
            <a:ext cx="522515" cy="8316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omlaag 7">
            <a:extLst>
              <a:ext uri="{FF2B5EF4-FFF2-40B4-BE49-F238E27FC236}">
                <a16:creationId xmlns:a16="http://schemas.microsoft.com/office/drawing/2014/main" id="{8865CCA7-A336-421F-8FC5-A65053D60114}"/>
              </a:ext>
            </a:extLst>
          </p:cNvPr>
          <p:cNvSpPr/>
          <p:nvPr/>
        </p:nvSpPr>
        <p:spPr>
          <a:xfrm>
            <a:off x="8561613" y="3195093"/>
            <a:ext cx="522515" cy="8316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0391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3EE8D6-3E6F-F86C-6F56-D846383B5070}"/>
              </a:ext>
            </a:extLst>
          </p:cNvPr>
          <p:cNvSpPr>
            <a:spLocks noGrp="1"/>
          </p:cNvSpPr>
          <p:nvPr>
            <p:ph type="title"/>
          </p:nvPr>
        </p:nvSpPr>
        <p:spPr/>
        <p:txBody>
          <a:bodyPr/>
          <a:lstStyle/>
          <a:p>
            <a:r>
              <a:rPr lang="nl-NL" dirty="0"/>
              <a:t>Doelgroep analyse </a:t>
            </a:r>
          </a:p>
        </p:txBody>
      </p:sp>
      <p:sp>
        <p:nvSpPr>
          <p:cNvPr id="4" name="Tekstvak 3">
            <a:extLst>
              <a:ext uri="{FF2B5EF4-FFF2-40B4-BE49-F238E27FC236}">
                <a16:creationId xmlns:a16="http://schemas.microsoft.com/office/drawing/2014/main" id="{167ECDA7-1B37-2122-93A0-56713AA86A1D}"/>
              </a:ext>
            </a:extLst>
          </p:cNvPr>
          <p:cNvSpPr txBox="1"/>
          <p:nvPr/>
        </p:nvSpPr>
        <p:spPr>
          <a:xfrm>
            <a:off x="957944" y="1690062"/>
            <a:ext cx="3951514" cy="4708981"/>
          </a:xfrm>
          <a:prstGeom prst="rect">
            <a:avLst/>
          </a:prstGeom>
          <a:noFill/>
        </p:spPr>
        <p:txBody>
          <a:bodyPr wrap="square">
            <a:spAutoFit/>
          </a:bodyPr>
          <a:lstStyle/>
          <a:p>
            <a:pPr algn="l"/>
            <a:r>
              <a:rPr lang="nl-NL" sz="2000" b="1" i="0" dirty="0">
                <a:solidFill>
                  <a:srgbClr val="202124"/>
                </a:solidFill>
                <a:effectLst/>
                <a:latin typeface="arial" panose="020B0604020202020204" pitchFamily="34" charset="0"/>
              </a:rPr>
              <a:t>Wat moet er in een doelgroepanalyse?</a:t>
            </a:r>
          </a:p>
          <a:p>
            <a:pPr algn="l"/>
            <a:r>
              <a:rPr lang="nl-NL" sz="2000" b="0" i="0" dirty="0">
                <a:solidFill>
                  <a:srgbClr val="202124"/>
                </a:solidFill>
                <a:effectLst/>
                <a:latin typeface="arial" panose="020B0604020202020204" pitchFamily="34" charset="0"/>
              </a:rPr>
              <a:t>In een doelgroepenanalyse breng je in kaart wie je doelgroepen precies zijn. Je noteert bijvoorbeeld demografische gegevens, opleiding, werk en inkomen, gezondheidsfactoren, fysieke omgeving, cultuur, interesses, wensen en behoeften, enzovoort. </a:t>
            </a:r>
          </a:p>
          <a:p>
            <a:pPr algn="l"/>
            <a:r>
              <a:rPr lang="nl-NL" sz="2000" b="0" i="1" dirty="0">
                <a:solidFill>
                  <a:srgbClr val="202124"/>
                </a:solidFill>
                <a:effectLst/>
                <a:latin typeface="arial" panose="020B0604020202020204" pitchFamily="34" charset="0"/>
              </a:rPr>
              <a:t>Voor je analyse maak je een selectie van de relevante </a:t>
            </a:r>
            <a:r>
              <a:rPr lang="nl-NL" sz="2000" b="1" i="1" dirty="0">
                <a:solidFill>
                  <a:srgbClr val="202124"/>
                </a:solidFill>
                <a:effectLst/>
                <a:latin typeface="arial" panose="020B0604020202020204" pitchFamily="34" charset="0"/>
              </a:rPr>
              <a:t>parameters.</a:t>
            </a:r>
          </a:p>
          <a:p>
            <a:pPr algn="l"/>
            <a:endParaRPr lang="nl-NL" sz="2000" b="0" i="0" dirty="0">
              <a:solidFill>
                <a:srgbClr val="202124"/>
              </a:solidFill>
              <a:effectLst/>
              <a:latin typeface="arial" panose="020B0604020202020204" pitchFamily="34" charset="0"/>
            </a:endParaRPr>
          </a:p>
        </p:txBody>
      </p:sp>
      <p:pic>
        <p:nvPicPr>
          <p:cNvPr id="6" name="Afbeelding 5">
            <a:extLst>
              <a:ext uri="{FF2B5EF4-FFF2-40B4-BE49-F238E27FC236}">
                <a16:creationId xmlns:a16="http://schemas.microsoft.com/office/drawing/2014/main" id="{FD5A72E2-9E57-1702-0435-171E671F55CD}"/>
              </a:ext>
            </a:extLst>
          </p:cNvPr>
          <p:cNvPicPr>
            <a:picLocks noChangeAspect="1"/>
          </p:cNvPicPr>
          <p:nvPr/>
        </p:nvPicPr>
        <p:blipFill rotWithShape="1">
          <a:blip r:embed="rId3"/>
          <a:srcRect l="53749" t="32222" r="2679" b="24286"/>
          <a:stretch/>
        </p:blipFill>
        <p:spPr>
          <a:xfrm>
            <a:off x="5660572" y="1690062"/>
            <a:ext cx="6194169" cy="34778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kstvak 7">
            <a:extLst>
              <a:ext uri="{FF2B5EF4-FFF2-40B4-BE49-F238E27FC236}">
                <a16:creationId xmlns:a16="http://schemas.microsoft.com/office/drawing/2014/main" id="{AA118090-13BA-2A38-85B2-458B62705333}"/>
              </a:ext>
            </a:extLst>
          </p:cNvPr>
          <p:cNvSpPr txBox="1"/>
          <p:nvPr/>
        </p:nvSpPr>
        <p:spPr>
          <a:xfrm>
            <a:off x="5660572" y="5431971"/>
            <a:ext cx="5519058" cy="923330"/>
          </a:xfrm>
          <a:prstGeom prst="rect">
            <a:avLst/>
          </a:prstGeom>
          <a:noFill/>
        </p:spPr>
        <p:txBody>
          <a:bodyPr wrap="square">
            <a:spAutoFit/>
          </a:bodyPr>
          <a:lstStyle/>
          <a:p>
            <a:r>
              <a:rPr lang="nl-NL" dirty="0"/>
              <a:t>Bron: </a:t>
            </a:r>
            <a:r>
              <a:rPr lang="nl-NL" dirty="0">
                <a:hlinkClick r:id="rId4"/>
              </a:rPr>
              <a:t>https://www.yumpu.com/nl/document/read/45597910/doelgroepanalyse-profi-leren</a:t>
            </a:r>
            <a:r>
              <a:rPr lang="nl-NL" dirty="0"/>
              <a:t> </a:t>
            </a:r>
          </a:p>
        </p:txBody>
      </p:sp>
    </p:spTree>
    <p:extLst>
      <p:ext uri="{BB962C8B-B14F-4D97-AF65-F5344CB8AC3E}">
        <p14:creationId xmlns:p14="http://schemas.microsoft.com/office/powerpoint/2010/main" val="393934755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FC392C-DFF1-45D2-A13A-06DC94718369}">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1C97961C-B20E-404A-8256-3F7A7B96908E}">
  <ds:schemaRefs>
    <ds:schemaRef ds:uri="http://schemas.microsoft.com/sharepoint/v3/contenttype/forms"/>
  </ds:schemaRefs>
</ds:datastoreItem>
</file>

<file path=customXml/itemProps3.xml><?xml version="1.0" encoding="utf-8"?>
<ds:datastoreItem xmlns:ds="http://schemas.openxmlformats.org/officeDocument/2006/customXml" ds:itemID="{E1FF7956-21B2-4732-A4B6-6CD7D1EFB9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TotalTime>
  <Words>692</Words>
  <Application>Microsoft Office PowerPoint</Application>
  <PresentationFormat>Breedbeeld</PresentationFormat>
  <Paragraphs>82</Paragraphs>
  <Slides>16</Slides>
  <Notes>6</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16</vt:i4>
      </vt:variant>
    </vt:vector>
  </HeadingPairs>
  <TitlesOfParts>
    <vt:vector size="24" baseType="lpstr">
      <vt:lpstr>Abadi</vt:lpstr>
      <vt:lpstr>Arial</vt:lpstr>
      <vt:lpstr>Arial</vt:lpstr>
      <vt:lpstr>Calibri</vt:lpstr>
      <vt:lpstr>Calibri Light</vt:lpstr>
      <vt:lpstr>Kantoorthema</vt:lpstr>
      <vt:lpstr>Kantoorthema</vt:lpstr>
      <vt:lpstr>Kantoorthema</vt:lpstr>
      <vt:lpstr>Stad en wijk </vt:lpstr>
      <vt:lpstr>Les 2 Stad en wijk</vt:lpstr>
      <vt:lpstr>Inhoud</vt:lpstr>
      <vt:lpstr>Begrippen</vt:lpstr>
      <vt:lpstr>1. Doelgroep analyse</vt:lpstr>
      <vt:lpstr>Doelgroepen; met en voor wie </vt:lpstr>
      <vt:lpstr>Type doelgroepen </vt:lpstr>
      <vt:lpstr>Hoe werkt het dan?</vt:lpstr>
      <vt:lpstr>Doelgroep analyse </vt:lpstr>
      <vt:lpstr>Stappen om een doelgroep analyse te maken:</vt:lpstr>
      <vt:lpstr>Indeling op leeftijdscategorie</vt:lpstr>
      <vt:lpstr>Aspecten van de ontwikkeling: </vt:lpstr>
      <vt:lpstr>PowerPoint-presentatie</vt:lpstr>
      <vt:lpstr>Welke onderwerpen kun je uitzoeken: </vt:lpstr>
      <vt:lpstr>Psychografische kenmerken </vt:lpstr>
      <vt:lpstr>Volgende week: Bewonersparticipatie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lastModifiedBy>Pascalle Cup</cp:lastModifiedBy>
  <cp:revision>2</cp:revision>
  <dcterms:created xsi:type="dcterms:W3CDTF">2022-05-23T14:50:59Z</dcterms:created>
  <dcterms:modified xsi:type="dcterms:W3CDTF">2023-05-10T09:17:46Z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